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2.xml" ContentType="application/inkml+xml"/>
  <Override PartName="/ppt/ink/ink3.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7.xml" ContentType="application/inkml+xml"/>
  <Override PartName="/ppt/ink/ink8.xml" ContentType="application/inkml+xml"/>
  <Override PartName="/ppt/ink/ink9.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2" d="100"/>
          <a:sy n="62" d="100"/>
        </p:scale>
        <p:origin x="82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2-07T15:28:17.518"/>
    </inkml:context>
    <inkml:brush xml:id="br0">
      <inkml:brushProperty name="width" value="0.05" units="cm"/>
      <inkml:brushProperty name="height" value="0.05" units="cm"/>
      <inkml:brushProperty name="color" value="#E71224"/>
      <inkml:brushProperty name="ignorePressure" value="1"/>
    </inkml:brush>
  </inkml:definitions>
  <inkml:trace contextRef="#ctx0" brushRef="#br0">2310 117,'-42'-20,"0"2,-1 1,-1 2,0 3,-1 1,0 2,-35-1,41 7,0 2,0 1,0 2,0 2,1 2,-1 1,1 2,1 1,-30 14,-1 4,1 3,2 3,2 3,-45 34,21-6,3 3,3 4,3 3,3 4,4 3,4 3,3 3,-15 34,14-12,5 4,5 2,6 2,4 3,6 1,-21 114,29-69,8 2,6 0,8 2,8-1,11 56,4-86,6-1,6-1,6-1,5-2,7-2,6-1,5-3,6-3,71 110,-65-133,4-2,4-4,4-3,5-4,7 1,-18-25,3-3,2-4,3-2,3-5,1-3,51 19,-27-23,1-5,2-4,2-6,0-4,31-2,30-2,0-8,1-8,33-8,-42-7,1-7,-2-8,-1-6,-1-8,-2-8,98-42,-113 28,-4-5,-2-7,-3-6,-4-6,-4-6,-4-5,10-18,-8-4,-4-6,-6-5,15-31,-53 53,-4-2,-5-4,-5-3,23-62,-51 89,-4-1,-4-2,-4 0,-4-2,6-62,-19 80,-3 0,-3 0,-4-1,-3 1,-4 0,-2 0,-11-29,0 24,-3 2,-3 1,-4 0,-3 3,-35-54,19 46,-4 2,-3 3,-4 3,-52-50,23 38,-4 5,-3 3,-3 5,-3 4,-4 5,-2 4,-113-43,32 29,-3 8,-2 9,-3 8,-2 9,-1 9,-106 1,162 22,1 6,0 7,-1 6,-86 19,143-13,0 4,1 4,2 3,0 4,2 4,2 4,-74 48,85-40,2 2,2 4,-3 8,-20 25,-55 72,-56 93</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2-07T15:56:50.088"/>
    </inkml:context>
    <inkml:brush xml:id="br0">
      <inkml:brushProperty name="width" value="0.05" units="cm"/>
      <inkml:brushProperty name="height" value="0.05" units="cm"/>
      <inkml:brushProperty name="color" value="#E71224"/>
      <inkml:brushProperty name="ignorePressure" value="1"/>
    </inkml:brush>
  </inkml:definitions>
  <inkml:trace contextRef="#ctx0" brushRef="#br0">3204 83,'-86'-23,"-2"4,0 3,0 4,-50 2,41 7,1 5,-1 4,1 3,0 6,1 3,1 4,1 5,1 3,-36 21,15-4,3 5,1 5,4 5,2 4,-18 20,8 6,3 4,5 6,4 3,5 5,-9 23,46-52,4 2,4 2,4 2,3 3,5 1,3 2,4 1,3 7,13-22,2-1,4 2,4-1,3 1,4 0,3 0,3 0,4-1,4-1,2 0,23 57,-16-69,4-1,2-1,3-1,3-2,2-1,3-3,2-1,3-2,2-2,32 25,-20-23,4-3,1-3,2-3,3-3,1-3,2-4,1-2,1-4,11 0,28 3,2-6,1-5,0-4,5-6,79-1,196-16,-225-5,-2-9,0-6,124-39,-171 30,-3-4,-1-6,-2-6,-3-4,44-31,-84 39,-2-3,-3-2,-2-4,-2-3,-3-2,-2-3,11-21,-23 21,-2-2,-3-2,-3-2,-3-1,-3-2,-3-2,18-71,-35 92,-2-1,-2 0,-3 0,-3-1,-2 1,-2-1,-2 0,-5-14,-3 3,-4 1,-1 0,-4 1,-3 2,-2 0,-23-41,5 25,-2 2,-4 2,-3 3,-4 1,-27-24,11 20,-3 3,-4 4,-2 3,-51-29,35 33,-3 3,-3 5,-2 5,-2 4,-1 5,-3 4,0 6,-2 4,-3 4,8 9,0 4,0 5,-1 4,1 5,0 5,1 5,-67 19,-7 12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2-07T15:56:52.375"/>
    </inkml:context>
    <inkml:brush xml:id="br0">
      <inkml:brushProperty name="width" value="0.05" units="cm"/>
      <inkml:brushProperty name="height" value="0.05" units="cm"/>
      <inkml:brushProperty name="color" value="#E71224"/>
      <inkml:brushProperty name="ignorePressure" value="1"/>
    </inkml:brush>
  </inkml:definitions>
  <inkml:trace contextRef="#ctx0" brushRef="#br0">2202 1,'-77'8,"0"4,-18 7,-149 42,191-46,-112 32,3 7,-33 22,83-26,2 4,3 6,-49 38,111-68,2 3,1 1,1 2,3 2,1 1,1 2,3 2,-25 42,21-21,4 3,2 0,4 2,2 1,-15 72,13-12,5 0,-4 126,19-127,6 1,6 0,10 47,-1-81,4 0,3-1,5-1,32 73,-16-67,5-2,4-2,4-3,4-2,4-2,4-4,4-2,3-4,3-3,4-4,2-3,4-3,3-5,2-3,2-5,3-4,2-4,1-4,56 12,-18-16,1-6,1-7,1-5,1-6,0-7,1-6,-1-6,0-7,40-12,-64 3,0-5,-2-5,-2-6,-1-4,-2-6,-2-4,-3-4,71-53,-96 54,-3-4,-3-3,-3-4,-2-2,-3-4,-4-2,-3-3,-3-3,-4-2,42-88,-53 81,-4-2,-5-2,-3-1,-4-2,-5 0,-4-2,4-85,-17 108,-3 1,-3-1,-3 0,-4 1,-3 0,-3 1,-4 1,-2 0,-4 2,-24-49,9 42,-4 2,-2 2,-4 2,-3 2,-3 3,-3 2,-2 3,-3 2,-25-14,-16-6,-4 4,-3 6,-2 4,-4 6,-102-36,78 42,-3 7,-1 6,-3 7,0 6,-2 7,0 6,-12 7,35 6,0 5,0 7,0 4,2 7,0 5,2 5,2 6,-63 30,103-32,2 3,1 4,3 4,1 3,3 2,-29 31,6 5,-57 70,-57 89</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2-08T10:31:31.834"/>
    </inkml:context>
    <inkml:brush xml:id="br0">
      <inkml:brushProperty name="width" value="0.05" units="cm"/>
      <inkml:brushProperty name="height" value="0.05" units="cm"/>
      <inkml:brushProperty name="color" value="#E71224"/>
      <inkml:brushProperty name="ignorePressure" value="1"/>
    </inkml:brush>
  </inkml:definitions>
  <inkml:trace contextRef="#ctx0" brushRef="#br0">3198 1,'-116'60,"63"-34,2 3,-30 21,-136 116,-29 41,177-147,-294 261,-235 277,-293 347,673-735,169-168,-1-3,-1-2,-43 23,91-58,-1 0,1 0,-1 0,0-1,0 1,1-1,-1 0,-1 0,4-1,1 0,-1 0,1 0,-1 0,1 0,-1 0,1 0,-1 0,1-1,-1 1,1 0,-1 0,1 0,-1-1,1 1,-1 0,1-1,-1 1,1 0,0-1,-1 1,1-1,-1 0,0-1,1 1,-1 0,1-1,-1 1,1-1,-1 1,1-1,0 1,0-1,0 1,0-1,1-11,1 1,0 0,0 0,1 0,1 1,0-1,1 1,0 0,3-4,6-16,287-649,-291 657,32-65,19-26,-45 88,1 0,1 1,1 1,1 1,1 1,8-6,-28 27,1-2,-10 16,-397 617,394-611,0 0,2 1,0 0,1 1,2-1,0 2,1-1,-2 20,1-7,3-14,0 0,0 17,3-31,1 1,-1-1,1 0,0 0,0 0,1 1,0-1,0-1,0 1,1 0,1 1,9 16,1-1,2-1,0 0,1-1,1 0,1-2,0 0,4 0,-21-16,0-1,0 1,1-1,-1 0,0 0,1 0,-1 0,1 0,0-1,-1 1,1-1,-1 1,1-1,0 0,-1 0,1 0,0-1,-1 1,3-1,4-2,-1 0,1 0,-1-1,1-1,0 0,9-5,688-343,-637 320,-1-3,-2-2,43-35,-98 65,-7 4,1 0,0 0,1 1,-1 0,3-1,-6 3</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2-08T10:53:18.0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0,'48'70,"3"-3,5 0,116 123,-158-174,239 247,60 66,235 292,-290-304,-8 18,63 93,-240-331,-3-2,12 29,-61-89,-2 1,-1 2,-1-1,-3 2,4 18,-16-51,0 0,-1 0,0 1,0-1,-1 1,0 5,0-11,0 0,0 1,0-1,-1 0,1 0,-1 0,1 1,0-1,-1 0,0 0,1 0,-1 0,0 0,1 0,-1 0,0 0,0 0,0-1,0 1,-1 0,1 0,-1-1,1 1,-1-1,1 0,-1 1,1-1,-1 0,1 0,-1 0,1 0,-1 0,1 0,-1 0,1-1,-1 1,-1-1,-74-20,1-3,-19-11,-151-71,225 96,-358-164,202 83,-11-17,168 97,-33-23,49 31,-1 0,1-1,0 0,0 0,0 0,1 0,-1-1,1 1,-1-3,4 7,0-1,-1 1,1 0,0-1,0 1,0 0,0-1,0 1,0 0,-1-1,1 1,0 0,0-1,0 1,0 0,0-1,0 1,0 0,1-1,-1 1,0 0,0-1,0 1,0 0,0-1,0 1,1 0,-1-1,0 1,0 0,0 0,1-1,-1 1,0 0,1 0,-1-1,0 1,0 0,1 0,-1 0,0 0,1-1,-1 1,0 0,1 0,2-1,0 1,0 0,0-1,0 1,-1 0,1 0,0 1,1-1,83 14,0 3,-1 4,8 6,257 95,-258-88,38 15,2 1,117 28,-247-77,0 0,0-1,0 1,0-1,0 1,0-1,0 0,0 0,0 0,2 0,-5-1,1 1,-1 0,1 0,-1 0,1-1,0 1,-1 0,1-1,-1 1,0 0,1-1,-1 1,1-1,-1 1,1 0,-1-1,0 1,0-1,1 0,-1 1,0-1,1 0,-1 0,0-1,0 0,1 1,-1-1,0 0,-1 0,1 1,0-1,0 0,-1 1,1-1,-1-1,-35-97,-4 0,-9-7,-2-6,-165-405,165 379,7-3,-20-116,58 221,2 12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2-08T10:54:56.09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0,'66'95,"3"-4,6 0,158 167,-213-237,323 336,81 90,321 395,-395-411,-11 24,87 126,-328-450,-3-1,16 37,-82-119,-3 2,-1 0,-3 1,-2 2,4 24,-21-69,-1 0,0 1,-1 0,0-1,-1 1,1 8,-2-16,1 1,0 0,0-1,-1 1,1 0,-1-1,1 1,-1-1,0 1,0-1,0 1,1-1,-1 1,-1-1,1 0,0 0,0 1,0-1,-1 0,0 0,0 0,0-1,0 1,0 0,0-1,0 1,0-1,0 0,0 0,0 0,0 0,-1 0,1 0,0 0,0-1,0 1,-2-1,-100-28,1-4,-26-15,-206-95,306 130,-484-225,272 115,-14-23,229 131,-47-31,67 42,0-1,0 0,1 0,0 0,0-1,0 0,0 0,1 0,-2-3,6 8,0 1,-1-1,1 1,0 0,0-1,0 1,-1-1,1 1,0-1,0 1,0-1,0 1,0-1,0 1,0-1,0 1,0 0,0-1,0 1,0-1,0 1,1-1,-1 1,0-1,0 1,0-1,1 1,-1 0,0-1,1 1,-1 0,0-1,1 1,-1 0,0-1,1 1,-1 0,0-1,1 1,-1 0,1 0,-1 0,1 0,-1-1,1 1,3-1,0 1,0-1,0 1,0 0,0 0,0 0,0 0,1 1,113 17,0 5,-2 6,12 8,349 129,-351-120,52 20,2 3,159 36,-334-104,-2 0,1 0,0 0,1 0,-1-1,0 1,0-1,0 0,0 0,2-1,-5 1,0-1,0 1,-1 0,1 0,0-1,0 1,-1-1,1 1,0-1,-1 1,1-1,-1 1,1-1,0 1,-1-1,1 0,-1 1,0-1,1 0,-1 1,0-1,1 0,-1-2,1 1,-1 0,0-1,0 1,0 0,0-1,0 1,-1 0,1-1,0 1,-1 0,0-2,-48-133,-5 3,-14-12,0-7,-225-550,224 514,9-4,-27-157,78 300,4 15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2-08T14:51:52.377"/>
    </inkml:context>
    <inkml:brush xml:id="br0">
      <inkml:brushProperty name="width" value="0.05" units="cm"/>
      <inkml:brushProperty name="height" value="0.05" units="cm"/>
      <inkml:brushProperty name="color" value="#E71224"/>
      <inkml:brushProperty name="ignorePressure" value="1"/>
    </inkml:brush>
  </inkml:definitions>
  <inkml:trace contextRef="#ctx0" brushRef="#br0">2989 315,'-28'-31,"-2"2,-1 2,-2 0,0 3,-2 0,-1 2,0 2,-1 1,-1 2,-1 2,-1 1,0 2,0 2,-1 2,0 1,-1 3,1 1,-20 2,-17 5,0 4,1 3,0 3,1 4,1 3,0 3,-13 10,-10 8,1 5,2 3,3 5,-84 66,77-44,3 4,4 5,4 3,4 5,4 3,4 3,5 3,4 4,-2 14,24-29,3 1,4 2,5 2,3 1,1 21,13-34,3 1,3 1,5 0,3 1,4-1,7 27,7 1,5-1,5-1,4 0,6-3,4-1,6-2,19 30,-24-61,4-2,2-2,4-2,2-2,4-3,2-2,31 23,-17-24,2-3,2-4,3-3,3-4,1-4,60 23,-8-15,2-5,3-6,0-7,117 13,-92-27,2-7,0-7,0-8,5-8,-66 1,-1-6,0-4,-2-4,-1-6,14-8,-41 8,-1-3,-2-3,-1-4,-2-2,-2-4,-2-2,1-7,-6 1,-3-2,-3-3,-2-3,-3-2,-3-2,-2-1,-4-3,-2-2,-4-1,-2-1,-4-2,2-21,-11 26,-4-1,-2 0,-4-1,-3 0,-3 0,-4-22,-3 30,-3 1,-2 0,-3 0,-3 0,-3 2,-3 0,-10-20,3 22,-2 0,-3 2,-2 2,-3 0,-2 3,-3 1,-1 3,-3 1,-1 2,-3 2,-44-29,16 20,-2 3,-3 4,-1 3,-2 4,-1 4,-2 3,-89-17,24 16,-1 7,-2 7,0 6,-32 7,8 9,1 7,0 9,-85 23,62 0</inkml:trace>
</inkml:ink>
</file>

<file path=ppt/ink/ink8.xml><?xml version="1.0" encoding="utf-8"?>
<inkml:ink xmlns:inkml="http://www.w3.org/2003/InkML">
  <inkml:definitions>
    <inkml:context xml:id="ctx0">
      <inkml:inkSource xml:id="inkSrc0">
        <inkml:traceFormat>
          <inkml:channel name="X" type="integer" max="11748"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0" timeString="2020-12-08T14:58:36.616"/>
    </inkml:context>
    <inkml:brush xml:id="br0">
      <inkml:brushProperty name="width" value="0.05" units="cm"/>
      <inkml:brushProperty name="height" value="0.05" units="cm"/>
      <inkml:brushProperty name="color" value="#E71224"/>
      <inkml:brushProperty name="fitToCurve" value="1"/>
    </inkml:brush>
  </inkml:definitions>
  <inkml:trace contextRef="#ctx0" brushRef="#br0">631 103 0,'0'0'0,"0"0"15,0 0-15,0 0 16,0 0-16,0 0 16,0 0-1,0 0-15,0 0 16,0 0 0,168 35-16,-98-40 15,9-5-15,19-5 16,1 1-1,-10-6-15,-10 5 16,-14 5-16,-6 0 16,-5 0-1,1 0-15,-6 6 16,-9-1-16,-6 0 16,-9 0-1,-5 5-15,-6 0 16,-9 0-1,0 0-15,-5 0 16,0 0-16,0 0 16,0 0-1,0 0-15,0 0 16,0 0-16,-365 5 16,226 14-1,11 6-15,19 0 16,10-5-16,-10-1 15,1 1 1,-1 0-16,0 5 16,20-1-16,10 1 15,10 0 1,20-1-16,9-4 16,10-5-1,1 0-15,9 0 16,10 0-16,0-1 15,0-4 1,1 0-16,9 5 16,-10 0-16,10 0 15,0 9 1,0 16-16,0-40 16,19 128-16,-9-49 15,0 0 1,0 10-16,10 25 15,-10 20 1,0 9-16,-1-5 16,1-19-16,0-10 15,0-6 1,-10 1-16,10 5 16,-10 9-16,10 1 15,-10-10 1,10-10-16,-10-20 15,10-15-15,-10-5 16,0-4 0,-10-1-16,10-5 15,-10-4-15,10-6 16,-10-9 0,10-5-16,-10 0 15,10-6-15,0 1 16,0-5-1,0 0-15,0-5 16,0-5 0,0-1-16,0 1 15,10 0-15,-10 5 16,10 0 0,10 0-16,9 5 15,21 0-15,9 4 16,20 1-1,0 0-15,0 0 16,0-5-16,0-1 16,20-4-1,10-10-15,0 0 16,-1 0 0,-9 5-16,-20 0 15,-14 5-15,-16-5 16,-9 0-1,-6 0-15,-9 0 16,-5-5-16,-1 0 16,6-5-1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2-08T14:58:54.1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400 1,'24'17,"1"0,1-2,0-1,1-1,1-2,26 8,-12-7,1-3,1-1,0-2,16-1,328 11,-75-4,-308-12,7 0,-1 1,0 0,0 1,0 0,7 3,-16-4,0-1,0 1,0 0,0 0,0 0,0 1,0-1,0 0,0 1,0-1,-1 1,1-1,-1 1,1 0,-1 0,0 0,1 0,-1 0,0 0,0 0,-1 0,1 0,0 0,-1 1,1-1,-1 0,0 0,1 1,-1-1,-1 10,0 0,0-1,-1 1,0-1,-4 9,-1 11,-16 74,-89 452,78-345,-2 142,-10 504,36-680,-12 154,11-222,-27 105,34-197,2-5,-1 0,-1 0,-4 11,7-22,0 1,-1 0,1-1,0 1,-1-1,0 1,1-1,-1 0,0 0,0 0,-1 0,1 0,0 0,-1 0,1-1,-1 0,1 1,-1-1,-2 1,-25 5,-1-1,0-2,0-1,0-1,-7-2,-157-12,192 12,-400-54,4-21,393 74,2 0,1 1,-1-1,1 0,-1 0,1 0,0 0,0 0,-1-1,1 0,0 1,0-1,0-1,-3-4</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2-09T14:27:49.680"/>
    </inkml:context>
    <inkml:brush xml:id="br0">
      <inkml:brushProperty name="width" value="0.05" units="cm"/>
      <inkml:brushProperty name="height" value="0.05" units="cm"/>
      <inkml:brushProperty name="color" value="#E71224"/>
      <inkml:brushProperty name="ignorePressure" value="1"/>
    </inkml:brush>
  </inkml:definitions>
  <inkml:trace contextRef="#ctx0" brushRef="#br0">2676 161,'-28'-19,"-2"2,0 0,-1 3,-1 0,0 3,-1 0,-4 1,-31-6,-1 4,-69-4,86 13,0 3,0 1,1 3,-1 2,0 3,-15 5,0 3,1 3,-30 15,-37 23,3 7,3 5,-33 29,6 1,-138 117,223-159,3 4,2 2,3 3,3 3,2 4,33-41,2 1,2 1,1 1,1 1,2 0,2 1,2 0,-3 16,7-11,1 1,1-1,3 1,2 0,2 0,1 0,7 23,2-4,2 0,4-1,2-1,3 0,2-2,3-1,2-1,3-2,3-1,1-1,3-3,2-1,2-2,2-2,2-2,2-2,2-2,39 21,-11-15,2-2,2-5,44 13,-10-11,2-6,40 4,96 5,1-12,56-7,-86-13,1-9,0-10,89-20,371-92,-5-35,-552 124,56-18,-2-8,-3-9,108-57,-176 70,-3-4,-2-6,-4-4,-2-5,19-22,-35 21,115-100,-159 132,-2-2,-2-1,14-24,-44 56,-1 0,-1-1,0 0,-1 0,0-1,-1 0,0 0,-2 0,1 0,-2-1,1-4,-2-1,-1 0,-1 0,0 0,-1 0,-2 0,0 0,-1 1,-1-1,-10-30,-3 1,-2 1,-3 1,-1 1,-28-42,-38-45,55 85,-3 2,-2 1,-2 3,-1 1,-3 2,0 3,-53-31,-375-211,385 234,-3 5,-1 4,-1 4,-2 5,-51-7,-11 7,0 7,0 7,-16 7,-64 8,0 11,-130 29,-29 25,-41 28,-144 66,379-91,-156 79,51 6,30-4</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2-09T14:27:57.5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987 0,'6'65,"-2"-1,-4 0,-7 62,-35 191,11-112,-80 940,102-1043,-26 668,32 0,3-191,-2-290,2-289,-2 13,-4-10,-4-10,-65-82,5-2,3-3,-23-50,-154-318,185 337,-64-124,115 238,6 9,7 12,283 417,-133-207,64 132,-72-55,-38-72,-104-214,-4-8,1 1,0 0,0-1,0 1,0-1,1 0,-1 0,2 1,-4-4,0 0,1 1,-1-1,0 0,0 0,0 0,1 0,-1 0,0 0,0 0,1 0,-1 0,0 0,0 0,1 0,-1 0,0 0,1 0,-1 0,0 0,0 0,1 0,-1 0,0 0,0 0,0 0,1 0,-1-1,0 1,0 0,1 0,-1 0,0 0,0-1,0 1,0 0,1 0,-1 0,0-1,0 1,0 0,0 0,0-1,0 1,7-15,-7 13,27-84,14-83,-21 76,81-357,69-283,-155 674,3 0,12-24,-23 66,0 1,1 0,1 0,1 1,0 0,1 1,0 0,2 1,-1 0,7-4,17-10</inkml:trace>
</inkml:ink>
</file>

<file path=ppt/ink/ink12.xml><?xml version="1.0" encoding="utf-8"?>
<inkml:ink xmlns:inkml="http://www.w3.org/2003/InkML">
  <inkml:definitions>
    <inkml:context xml:id="ctx0">
      <inkml:inkSource xml:id="inkSrc0">
        <inkml:traceFormat>
          <inkml:channel name="X" type="integer" max="11748"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0" timeString="2020-12-09T14:34:38.016"/>
    </inkml:context>
    <inkml:brush xml:id="br0">
      <inkml:brushProperty name="width" value="0.05" units="cm"/>
      <inkml:brushProperty name="height" value="0.05" units="cm"/>
      <inkml:brushProperty name="color" value="#E71224"/>
      <inkml:brushProperty name="fitToCurve" value="1"/>
    </inkml:brush>
  </inkml:definitions>
  <inkml:trace contextRef="#ctx0" brushRef="#br0">0 284 0,'0'0'0,"0"0"0,0 0 15,0 0 1,0 0-16,0 0 16,0 0-16,0 0 15,0 0 1,0 0-16,177 5 16,-126-19-1,1 0-15,-1 0 16,0-5-1,1 0-15,8 1 16,15-5-16,13-1 16,15-4-16,-10 5 15,-18 4 1,-19 1-16,-19 4 16,-9 4-1,-9 1-15,-5 0 16,-5 4-16,-4 0 15,-5 1 1,0-1-16,0 0 16,0 5-16,0 0 15,0 0 1,0 0-16,0 0 16,0 0-1,0 0-15,-317 42 16,251-9-16,6 4 15,8 1 1,6 8-16,-1 5 16,1 10-16,-6 0 15,1-1 1,0-8-16,4-1 16,5-4-16,5-5 15,9-10 1,4-4-16,10-4 15,0 4-15,5 0 16,9 9 0,5 10-16,4 13 15,5 15-15,5-1 16,-1 1 0,1-10-16,0-4 15,-5 0-15,0-1 16,0 6-1,4 8-15,-4 5 16,-4 10 0,-1 0-16,0-5 15,1-5-15,-1-9 16,0 0 0,1-5-16,-1-9 15,0-9-15,1-10 16,-1-9-1,-4-5-15,4-4 16,-4-5 0,4 0-16,0-5 15,1 1-15,-1-1 16,-4-4 0,-1-1-16,1 1 15,4 0-15,1-5 16,4 0-1,4 0-15,6 0 16,-24 0-16,0 0 16,0 0-1,163-19-15,-107 14 16,-5 1-16,0-1 16,-9 0-1,-9 1-15,-5-1 16,-5 5-16,-4-5 15,0 1 1,-1-1-16,6-4 16,-1-5-1</inkml:trace>
</inkml:ink>
</file>

<file path=ppt/ink/ink13.xml><?xml version="1.0" encoding="utf-8"?>
<inkml:ink xmlns:inkml="http://www.w3.org/2003/InkML">
  <inkml:definitions>
    <inkml:context xml:id="ctx0">
      <inkml:inkSource xml:id="inkSrc0">
        <inkml:traceFormat>
          <inkml:channel name="X" type="integer" max="11748"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0" timeString="2020-12-09T14:34:39.871"/>
    </inkml:context>
    <inkml:brush xml:id="br0">
      <inkml:brushProperty name="width" value="0.05" units="cm"/>
      <inkml:brushProperty name="height" value="0.05" units="cm"/>
      <inkml:brushProperty name="color" value="#E71224"/>
      <inkml:brushProperty name="fitToCurve" value="1"/>
    </inkml:brush>
  </inkml:definitions>
  <inkml:trace contextRef="#ctx0" brushRef="#br0">569 0 0,'0'0'16,"0"0"-16,0 0 15,0 0 1,0 0-16,0 0 16,0 0-16,0 0 15,0 0 1,0 0-16,0 0 16,0 0-16,-38 144 15,43-134 1,9-1-16,14-4 15,14-1 1,14-4-16,14-4 16,14-6-16,23-8 15,24-10 1,13 0-16,-4 4 16,-23 10-16,-15 5 15,-18 9 1,0 5-16,-14-1 15,0 1 1,-14 0-16,-4-1 16,-15 1-16,-9 0 15,-9-1 1,-5 1-16,-5 0 16,-4-1-16,-1 1 15,1 0 1,0-1-16,-5 1 15,0 0-15,0 4 16,4 10 0,1 9-16,0 14 15,-1 9 1,-4 10-16,0 9 16,-4 9-16,-1 0 15,0 0-15,1-9 16,-1 5-1,0 9-15,1 14 16,-1 14 0,0 9-16,1-9 15,4-14-15,0-23 16,0-10 0,0-4-16,-5-5 15,0 0-15,5-10 16,-4-4-1,-1-4-15,0-10 16,1 0-16,-6-5 16,1-5-1,-5 1-15,0 0 16,-5-1 0,-9 6-16,-9-1 15,-19 10-15,-33 4 16,-37 5-1,-13 0-15,13-5 16,0 1-16,-19 8 16,-18 1-1,0-5-15,23-5 16,23-9-16,14 0 16,10-4-1,5 4-15,8-5 16,15-4-16,14-10 15,18-4 1,10-5-16</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2-09T14:34:52.647"/>
    </inkml:context>
    <inkml:brush xml:id="br0">
      <inkml:brushProperty name="width" value="0.05" units="cm"/>
      <inkml:brushProperty name="height" value="0.05" units="cm"/>
      <inkml:brushProperty name="color" value="#E71224"/>
      <inkml:brushProperty name="ignorePressure" value="1"/>
    </inkml:brush>
  </inkml:definitions>
  <inkml:trace contextRef="#ctx0" brushRef="#br0">696 0,'25'649,"-21"-436,41 1025,2-630,30 17,95 301,-65-380,-107-545,35 215,-29-169,-3 0,-2 0,-4 28,3-73,-3 21,3-22,0-1,0 1,0 0,-1-1,1 1,0 0,0-1,0 1,-1 0,1-1,0 1,-1 0,1-1,-1 1,1-1,-1 1,1-1,-1 1,1-1,-1 1,1-1,-1 1,1-1,-1 0,0 1,1-1,-1 0,-9-12,-490-731,302 441,92 143,-210-312,303 451,9 13,0 1,-1-1,1 1,-1 0,0 0,-1 1,1-1,-1 1,-1 0,7 5,0 0,0 0,0-1,0 1,-1 0,1 0,0 0,0 0,0 0,0 0,0 0,-1 0,1 0,0 0,0 0,0 0,0 0,-1 0,1 0,0 0,0 0,0 0,0 0,0 0,-1 0,1 0,0 0,0 0,0 0,0 0,0 0,-1 0,1 0,0 0,0 1,0-1,0 0,0 0,0 0,-1 0,1 0,0 0,0 1,0-1,0 0,0 0,5 19,85 155,146 262,227 430,-369-683,209 384,-289-542,-9-15,0 0,1 0,0-1,0 1,1-2,1 1,0-1,0 0,4 3,-11-10,0-1,0 1,0-1,0 1,0-1,0 0,0 1,0-1,0 0,0 0,0 0,0 0,0 0,0 0,0 0,0 0,0 0,0 0,0 0,0-1,-1 1,1 0,0-1,0 1,0-1,0 1,0-1,0 1,-1-1,1 0,0 1,0-1,-1 0,1 1,0-2,3-4,0 1,0-1,-1 0,1-1,-1 0,-1 3,27-65,-3-2,-3 0,7-45,-23 90,74-323,-15-2,-16-4,-2-200,-39 240,-4 74,-2 192,2 0,8-33,3 13</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2-09T14:51:13.794"/>
    </inkml:context>
    <inkml:brush xml:id="br0">
      <inkml:brushProperty name="width" value="0.05" units="cm"/>
      <inkml:brushProperty name="height" value="0.05" units="cm"/>
      <inkml:brushProperty name="color" value="#E71224"/>
      <inkml:brushProperty name="ignorePressure" value="1"/>
    </inkml:brush>
  </inkml:definitions>
  <inkml:trace contextRef="#ctx0" brushRef="#br0">1335 302,'-74'-8,"-61"-6,-12 5,101 8,1 3,-1 1,1 3,-1 1,-7 5,-1 2,1 2,0 3,2 2,0 2,2 2,-2 4,26-13,0 1,1 1,1 1,1 1,1 1,0 1,2 1,0 0,2 2,1 0,0 1,2 1,1-1,2 0,0 1,2 1,1 0,2 0,0 0,2 1,1 0,1 0,2 0,0 0,2 0,2 0,6 27,7 13,4-2,2 0,4-1,2 0,40 68,34 46,-82-144,40 66,63 77,-99-148,1 0,1-2,1-2,2 0,1-2,1-1,17 8,2-3,2-3,2-3,0-1,1-4,0-1,55 7,75 6,93-1,579 19,-196-35,-437-14,0-10,7-10,444-80,-365 40,69-13,-211 48,46 4,241 9,-89 6,531-69,-184 11,76 3,-393 22,-21 2,66-14,-99 9,419-58,-639 83,196-40,-241 38,-1-3,-1-3,0-4,48-25,67-44,-120 56,-1-2,-3-3,12-15,-33 22,-3-1,28-36,-61 65,-1 0,0-1,-1 0,0 0,-1-1,-1 0,0 0,-1-1,-1 1,0-1,-2 0,1-4,2-36,-2-1,-5-49,1 23,-1 71,1 0,-1 0,-1 0,0 1,-1-1,-1-3,-5-15,3 8,0 1,-2 1,0-1,-2 1,0 1,-1 0,-10-12,3 8,-1 1,-1 1,-1 0,-1 2,-13-9,0 4,-2 1,0 1,-2 3,0 1,-1 1,0 3,-2 1,1 3,-2 1,-38-3,-163-15,-35 9,170 18,-64 10,-110 21,71-7,-13 0,-197 17,-285-8,126-8,442-17,-34 7,-81 21,-170 46,32-6,65-25,-84-8,-253 17,334-46,66-5,-441 15,479-22,-265-7,86-24,146 9,140 11,-341-15,205 11,-71-20,-63-5,-375 10,712 28</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2-09T14:55:49.031"/>
    </inkml:context>
    <inkml:brush xml:id="br0">
      <inkml:brushProperty name="width" value="0.05" units="cm"/>
      <inkml:brushProperty name="height" value="0.05" units="cm"/>
      <inkml:brushProperty name="color" value="#E71224"/>
      <inkml:brushProperty name="ignorePressure" value="1"/>
    </inkml:brush>
  </inkml:definitions>
  <inkml:trace contextRef="#ctx0" brushRef="#br0">494 1,'-35'602,"35"-420,9 0,13 56,89 424,30-4,-123-577,11 51,207 1040,-85-152,-148-1005,-2-10,0-1,0 0,0 1,-1-1,0 1,0-1,0 0,0 1,0-1,-1 1,0-1,0 0,0 1,-1 1,1-4,-3 1,-8-9,-28-30,-493-452,441 393,4-4,5-3,4-5,-30-59,90 135,-9-15,1-1,3-1,-12-34,34 76,10 15,395 545,30-12,-332-418,-77-94,138 162,-128-156,1-2,2-2,1-1,4 0,-41-30,0 0,0 0,0-1,0 1,1-1,-1 1,0-1,0 1,0-1,1 1,-1-1,0 0,0 0,1 0,-1 0,0 0,-1 0,1 0,-1 0,1-1,-1 1,1 0,-1 0,1-1,-1 1,1 0,-1-1,1 1,-1 0,0-1,1 1,-1-1,0 1,1-1,-1 1,0 0,0-1,1 1,-1-1,0 0,1-4,0-1,0 1,0-1,-1 1,0-1,0-3,0-2,1-212,6-438,24 2,-22 552,16-64,-16 127,2 0,2 1,1 0,3 1,5-7,15-22,1 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6661" tIns="48331" rIns="96661" bIns="48331" rtlCol="0"/>
          <a:lstStyle>
            <a:lvl1pPr algn="l">
              <a:defRPr sz="1300"/>
            </a:lvl1pPr>
          </a:lstStyle>
          <a:p>
            <a:endParaRPr lang="en-GB"/>
          </a:p>
        </p:txBody>
      </p:sp>
      <p:sp>
        <p:nvSpPr>
          <p:cNvPr id="3" name="Date Placeholder 2"/>
          <p:cNvSpPr>
            <a:spLocks noGrp="1"/>
          </p:cNvSpPr>
          <p:nvPr>
            <p:ph type="dt" idx="1"/>
          </p:nvPr>
        </p:nvSpPr>
        <p:spPr>
          <a:xfrm>
            <a:off x="4023992" y="0"/>
            <a:ext cx="3078427" cy="513508"/>
          </a:xfrm>
          <a:prstGeom prst="rect">
            <a:avLst/>
          </a:prstGeom>
        </p:spPr>
        <p:txBody>
          <a:bodyPr vert="horz" lIns="96661" tIns="48331" rIns="96661" bIns="48331" rtlCol="0"/>
          <a:lstStyle>
            <a:lvl1pPr algn="r">
              <a:defRPr sz="1300"/>
            </a:lvl1pPr>
          </a:lstStyle>
          <a:p>
            <a:fld id="{F218AFEF-5703-4DDD-A489-8320F8D4C7A0}" type="datetimeFigureOut">
              <a:rPr lang="en-GB" smtClean="0"/>
              <a:t>08/02/2021</a:t>
            </a:fld>
            <a:endParaRPr lang="en-GB"/>
          </a:p>
        </p:txBody>
      </p:sp>
      <p:sp>
        <p:nvSpPr>
          <p:cNvPr id="4" name="Slide Image Placeholder 3"/>
          <p:cNvSpPr>
            <a:spLocks noGrp="1" noRot="1" noChangeAspect="1"/>
          </p:cNvSpPr>
          <p:nvPr>
            <p:ph type="sldImg" idx="2"/>
          </p:nvPr>
        </p:nvSpPr>
        <p:spPr>
          <a:xfrm>
            <a:off x="482600" y="1279525"/>
            <a:ext cx="6138863" cy="3454400"/>
          </a:xfrm>
          <a:prstGeom prst="rect">
            <a:avLst/>
          </a:prstGeom>
          <a:noFill/>
          <a:ln w="12700">
            <a:solidFill>
              <a:prstClr val="black"/>
            </a:solidFill>
          </a:ln>
        </p:spPr>
        <p:txBody>
          <a:bodyPr vert="horz" lIns="96661" tIns="48331" rIns="96661" bIns="48331" rtlCol="0" anchor="ctr"/>
          <a:lstStyle/>
          <a:p>
            <a:endParaRPr lang="en-GB"/>
          </a:p>
        </p:txBody>
      </p:sp>
      <p:sp>
        <p:nvSpPr>
          <p:cNvPr id="5" name="Notes Placeholder 4"/>
          <p:cNvSpPr>
            <a:spLocks noGrp="1"/>
          </p:cNvSpPr>
          <p:nvPr>
            <p:ph type="body" sz="quarter" idx="3"/>
          </p:nvPr>
        </p:nvSpPr>
        <p:spPr>
          <a:xfrm>
            <a:off x="710407" y="4925408"/>
            <a:ext cx="5683250" cy="4029879"/>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6"/>
            <a:ext cx="3078427" cy="513507"/>
          </a:xfrm>
          <a:prstGeom prst="rect">
            <a:avLst/>
          </a:prstGeom>
        </p:spPr>
        <p:txBody>
          <a:bodyPr vert="horz" lIns="96661" tIns="48331" rIns="96661" bIns="48331" rtlCol="0" anchor="b"/>
          <a:lstStyle>
            <a:lvl1pPr algn="l">
              <a:defRPr sz="1300"/>
            </a:lvl1pPr>
          </a:lstStyle>
          <a:p>
            <a:endParaRPr lang="en-GB"/>
          </a:p>
        </p:txBody>
      </p:sp>
      <p:sp>
        <p:nvSpPr>
          <p:cNvPr id="7" name="Slide Number Placeholder 6"/>
          <p:cNvSpPr>
            <a:spLocks noGrp="1"/>
          </p:cNvSpPr>
          <p:nvPr>
            <p:ph type="sldNum" sz="quarter" idx="5"/>
          </p:nvPr>
        </p:nvSpPr>
        <p:spPr>
          <a:xfrm>
            <a:off x="4023992" y="9721106"/>
            <a:ext cx="3078427" cy="513507"/>
          </a:xfrm>
          <a:prstGeom prst="rect">
            <a:avLst/>
          </a:prstGeom>
        </p:spPr>
        <p:txBody>
          <a:bodyPr vert="horz" lIns="96661" tIns="48331" rIns="96661" bIns="48331" rtlCol="0" anchor="b"/>
          <a:lstStyle>
            <a:lvl1pPr algn="r">
              <a:defRPr sz="1300"/>
            </a:lvl1pPr>
          </a:lstStyle>
          <a:p>
            <a:fld id="{E0FC0889-9D88-4423-8AD0-FE7096F168E8}" type="slidenum">
              <a:rPr lang="en-GB" smtClean="0"/>
              <a:t>‹#›</a:t>
            </a:fld>
            <a:endParaRPr lang="en-GB"/>
          </a:p>
        </p:txBody>
      </p:sp>
    </p:spTree>
    <p:extLst>
      <p:ext uri="{BB962C8B-B14F-4D97-AF65-F5344CB8AC3E}">
        <p14:creationId xmlns:p14="http://schemas.microsoft.com/office/powerpoint/2010/main" val="1366350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 page from a book of indictments to the Northumberland Quarter Sessions.</a:t>
            </a:r>
          </a:p>
          <a:p>
            <a:endParaRPr lang="en-GB" dirty="0"/>
          </a:p>
          <a:p>
            <a:r>
              <a:rPr lang="en-GB" dirty="0"/>
              <a:t>Like virtually all official documents from the time, this document is written in Latin. It is also written a type of script called “Secretary Hand”, which was commonly used during the Early Modern period.</a:t>
            </a:r>
          </a:p>
          <a:p>
            <a:endParaRPr lang="en-GB" dirty="0"/>
          </a:p>
          <a:p>
            <a:r>
              <a:rPr lang="en-GB" dirty="0"/>
              <a:t>At first glance a document like this can seem almost impossible to read, but with a little bit of practice and a few pointers it isn’t quite so daunting!</a:t>
            </a:r>
          </a:p>
          <a:p>
            <a:endParaRPr lang="en-GB" b="1" dirty="0"/>
          </a:p>
          <a:p>
            <a:r>
              <a:rPr lang="en-GB" b="1" dirty="0"/>
              <a:t>CLICK </a:t>
            </a:r>
            <a:r>
              <a:rPr lang="en-GB" dirty="0"/>
              <a:t>We’ll start off with the margin – the word that has been circled is actually in English, rather than Latin. Scriveners (men whose job it was to write out documents) would often put a word or two in English so that they could easily find what they were looking for.</a:t>
            </a:r>
          </a:p>
          <a:p>
            <a:endParaRPr lang="en-GB" dirty="0"/>
          </a:p>
          <a:p>
            <a:r>
              <a:rPr lang="en-GB" dirty="0"/>
              <a:t>Go to the next slide to see this enlarged…</a:t>
            </a:r>
          </a:p>
        </p:txBody>
      </p:sp>
      <p:sp>
        <p:nvSpPr>
          <p:cNvPr id="4" name="Slide Number Placeholder 3"/>
          <p:cNvSpPr>
            <a:spLocks noGrp="1"/>
          </p:cNvSpPr>
          <p:nvPr>
            <p:ph type="sldNum" sz="quarter" idx="5"/>
          </p:nvPr>
        </p:nvSpPr>
        <p:spPr/>
        <p:txBody>
          <a:bodyPr/>
          <a:lstStyle/>
          <a:p>
            <a:fld id="{E0FC0889-9D88-4423-8AD0-FE7096F168E8}" type="slidenum">
              <a:rPr lang="en-GB" smtClean="0"/>
              <a:t>1</a:t>
            </a:fld>
            <a:endParaRPr lang="en-GB"/>
          </a:p>
        </p:txBody>
      </p:sp>
    </p:spTree>
    <p:extLst>
      <p:ext uri="{BB962C8B-B14F-4D97-AF65-F5344CB8AC3E}">
        <p14:creationId xmlns:p14="http://schemas.microsoft.com/office/powerpoint/2010/main" val="3744179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Try reading the word (it is in English) before clicking…</a:t>
            </a:r>
          </a:p>
          <a:p>
            <a:endParaRPr lang="en-GB" b="1" dirty="0"/>
          </a:p>
          <a:p>
            <a:r>
              <a:rPr lang="en-GB" b="1" dirty="0"/>
              <a:t>CLICK </a:t>
            </a:r>
            <a:r>
              <a:rPr lang="en-GB" b="0" dirty="0"/>
              <a:t>To r</a:t>
            </a:r>
            <a:r>
              <a:rPr lang="en-GB" dirty="0"/>
              <a:t>eveal the transcript. </a:t>
            </a:r>
          </a:p>
          <a:p>
            <a:endParaRPr lang="en-GB" dirty="0"/>
          </a:p>
          <a:p>
            <a:r>
              <a:rPr lang="en-GB" dirty="0"/>
              <a:t>A transcript is the name used for a text that copies out the writing in an old document – it should be a word-for-word copy. A translation is a text which changes the language of a document – from Latin, for example.</a:t>
            </a:r>
          </a:p>
          <a:p>
            <a:endParaRPr lang="en-GB" dirty="0"/>
          </a:p>
          <a:p>
            <a:r>
              <a:rPr lang="en-GB" dirty="0"/>
              <a:t>Notice the shape of the letter “c” in the word witchcraft – this is typical of Secretary Hand. </a:t>
            </a:r>
          </a:p>
        </p:txBody>
      </p:sp>
      <p:sp>
        <p:nvSpPr>
          <p:cNvPr id="4" name="Slide Number Placeholder 3"/>
          <p:cNvSpPr>
            <a:spLocks noGrp="1"/>
          </p:cNvSpPr>
          <p:nvPr>
            <p:ph type="sldNum" sz="quarter" idx="5"/>
          </p:nvPr>
        </p:nvSpPr>
        <p:spPr/>
        <p:txBody>
          <a:bodyPr/>
          <a:lstStyle/>
          <a:p>
            <a:fld id="{E0FC0889-9D88-4423-8AD0-FE7096F168E8}" type="slidenum">
              <a:rPr lang="en-GB" smtClean="0"/>
              <a:t>2</a:t>
            </a:fld>
            <a:endParaRPr lang="en-GB"/>
          </a:p>
        </p:txBody>
      </p:sp>
    </p:spTree>
    <p:extLst>
      <p:ext uri="{BB962C8B-B14F-4D97-AF65-F5344CB8AC3E}">
        <p14:creationId xmlns:p14="http://schemas.microsoft.com/office/powerpoint/2010/main" val="1857936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CLICK </a:t>
            </a:r>
            <a:r>
              <a:rPr lang="en-GB" dirty="0"/>
              <a:t>Underlined are the names of the people mentioned in this indictment. The first is the person who has been accused of a crime, the second the person that the crime was committed against…</a:t>
            </a:r>
          </a:p>
          <a:p>
            <a:endParaRPr lang="en-GB" dirty="0"/>
          </a:p>
          <a:p>
            <a:r>
              <a:rPr lang="en-GB" dirty="0"/>
              <a:t>They appear enlarged on the next slide.</a:t>
            </a:r>
          </a:p>
        </p:txBody>
      </p:sp>
      <p:sp>
        <p:nvSpPr>
          <p:cNvPr id="4" name="Slide Number Placeholder 3"/>
          <p:cNvSpPr>
            <a:spLocks noGrp="1"/>
          </p:cNvSpPr>
          <p:nvPr>
            <p:ph type="sldNum" sz="quarter" idx="5"/>
          </p:nvPr>
        </p:nvSpPr>
        <p:spPr/>
        <p:txBody>
          <a:bodyPr/>
          <a:lstStyle/>
          <a:p>
            <a:fld id="{E0FC0889-9D88-4423-8AD0-FE7096F168E8}" type="slidenum">
              <a:rPr lang="en-GB" smtClean="0"/>
              <a:t>3</a:t>
            </a:fld>
            <a:endParaRPr lang="en-GB"/>
          </a:p>
        </p:txBody>
      </p:sp>
    </p:spTree>
    <p:extLst>
      <p:ext uri="{BB962C8B-B14F-4D97-AF65-F5344CB8AC3E}">
        <p14:creationId xmlns:p14="http://schemas.microsoft.com/office/powerpoint/2010/main" val="3015617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Try having a go at reading the four names before clicking to reveal the transcripts. Remember the shape of the letter “c” – that is helpful for the first name!</a:t>
            </a:r>
          </a:p>
          <a:p>
            <a:endParaRPr lang="en-GB" dirty="0"/>
          </a:p>
          <a:p>
            <a:pPr algn="l"/>
            <a:r>
              <a:rPr lang="en-GB" b="1" i="0" dirty="0"/>
              <a:t>CLICK </a:t>
            </a:r>
            <a:r>
              <a:rPr lang="en-GB" b="0" i="0" dirty="0"/>
              <a:t>To reveal the transcript.</a:t>
            </a:r>
            <a:endParaRPr lang="en-GB" b="1" i="0" dirty="0"/>
          </a:p>
          <a:p>
            <a:endParaRPr lang="en-GB" dirty="0"/>
          </a:p>
          <a:p>
            <a:r>
              <a:rPr lang="en-GB" dirty="0"/>
              <a:t>The trickiest letter shapes here are the letter “s” in the middle of a word (as </a:t>
            </a:r>
            <a:r>
              <a:rPr lang="en-GB" dirty="0" err="1"/>
              <a:t>Sympson</a:t>
            </a:r>
            <a:r>
              <a:rPr lang="en-GB" dirty="0"/>
              <a:t>) – it has a long shape that often starts above and finishes below the line of the other lower case letters. It looks a little bit like an “f” without the cross stroke.</a:t>
            </a:r>
          </a:p>
          <a:p>
            <a:endParaRPr lang="en-GB" dirty="0"/>
          </a:p>
          <a:p>
            <a:r>
              <a:rPr lang="en-GB" dirty="0"/>
              <a:t>Also have a look at the letter “e” in the middle of words. This is often confused with the letter “o”, but the “e” has the curl at the top – compare “o” in “uxor” and “e” in “</a:t>
            </a:r>
            <a:r>
              <a:rPr lang="en-GB" dirty="0" err="1"/>
              <a:t>Sheppeard</a:t>
            </a:r>
            <a:r>
              <a:rPr lang="en-GB" dirty="0"/>
              <a:t>”.</a:t>
            </a:r>
          </a:p>
          <a:p>
            <a:endParaRPr lang="en-GB" dirty="0"/>
          </a:p>
          <a:p>
            <a:r>
              <a:rPr lang="en-GB" dirty="0"/>
              <a:t>It is also worth noting the abbreviations here – this is very usual in documents of this time. Anna’s surname has been shortened to “</a:t>
            </a:r>
            <a:r>
              <a:rPr lang="en-GB" dirty="0" err="1"/>
              <a:t>Sheppd</a:t>
            </a:r>
            <a:r>
              <a:rPr lang="en-GB" dirty="0"/>
              <a:t>” but appears in the longer form “</a:t>
            </a:r>
            <a:r>
              <a:rPr lang="en-GB" dirty="0" err="1"/>
              <a:t>Sheppeard</a:t>
            </a:r>
            <a:r>
              <a:rPr lang="en-GB" dirty="0"/>
              <a:t>” in other places. Richard appears as “Rici” – the squiggle over the top of the name shows that it has been abbreviated.</a:t>
            </a:r>
          </a:p>
          <a:p>
            <a:endParaRPr lang="en-GB" dirty="0"/>
          </a:p>
          <a:p>
            <a:r>
              <a:rPr lang="en-GB" b="1" dirty="0"/>
              <a:t>CLICK </a:t>
            </a:r>
            <a:r>
              <a:rPr lang="en-GB" dirty="0"/>
              <a:t>The two circled words show the relationship to Alicia and Anna to the two men: </a:t>
            </a:r>
          </a:p>
          <a:p>
            <a:endParaRPr lang="en-GB" dirty="0"/>
          </a:p>
          <a:p>
            <a:r>
              <a:rPr lang="en-GB" dirty="0"/>
              <a:t>uxor = wife of</a:t>
            </a:r>
          </a:p>
          <a:p>
            <a:r>
              <a:rPr lang="en-GB" dirty="0" err="1"/>
              <a:t>filia</a:t>
            </a:r>
            <a:r>
              <a:rPr lang="en-GB" dirty="0"/>
              <a:t> = daughter of</a:t>
            </a:r>
          </a:p>
          <a:p>
            <a:r>
              <a:rPr lang="en-GB" dirty="0"/>
              <a:t>If they are unmarried, women will often be mentioned with their father and with their husband if they are married. Widows might appear with the name of their dead husband. Men are usually defined by their status or their job.</a:t>
            </a:r>
          </a:p>
        </p:txBody>
      </p:sp>
      <p:sp>
        <p:nvSpPr>
          <p:cNvPr id="4" name="Slide Number Placeholder 3"/>
          <p:cNvSpPr>
            <a:spLocks noGrp="1"/>
          </p:cNvSpPr>
          <p:nvPr>
            <p:ph type="sldNum" sz="quarter" idx="5"/>
          </p:nvPr>
        </p:nvSpPr>
        <p:spPr/>
        <p:txBody>
          <a:bodyPr/>
          <a:lstStyle/>
          <a:p>
            <a:fld id="{E0FC0889-9D88-4423-8AD0-FE7096F168E8}" type="slidenum">
              <a:rPr lang="en-GB" smtClean="0"/>
              <a:t>4</a:t>
            </a:fld>
            <a:endParaRPr lang="en-GB"/>
          </a:p>
        </p:txBody>
      </p:sp>
    </p:spTree>
    <p:extLst>
      <p:ext uri="{BB962C8B-B14F-4D97-AF65-F5344CB8AC3E}">
        <p14:creationId xmlns:p14="http://schemas.microsoft.com/office/powerpoint/2010/main" val="3170977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CLICK </a:t>
            </a:r>
            <a:r>
              <a:rPr lang="en-GB" dirty="0"/>
              <a:t>These two lines are pretty interesting. They summarise the charge against Alicia.</a:t>
            </a:r>
          </a:p>
          <a:p>
            <a:endParaRPr lang="en-GB" dirty="0"/>
          </a:p>
          <a:p>
            <a:r>
              <a:rPr lang="en-GB" dirty="0"/>
              <a:t>See next slide for this text enlarged…</a:t>
            </a:r>
          </a:p>
        </p:txBody>
      </p:sp>
      <p:sp>
        <p:nvSpPr>
          <p:cNvPr id="4" name="Slide Number Placeholder 3"/>
          <p:cNvSpPr>
            <a:spLocks noGrp="1"/>
          </p:cNvSpPr>
          <p:nvPr>
            <p:ph type="sldNum" sz="quarter" idx="5"/>
          </p:nvPr>
        </p:nvSpPr>
        <p:spPr/>
        <p:txBody>
          <a:bodyPr/>
          <a:lstStyle/>
          <a:p>
            <a:fld id="{E0FC0889-9D88-4423-8AD0-FE7096F168E8}" type="slidenum">
              <a:rPr lang="en-GB" smtClean="0"/>
              <a:t>5</a:t>
            </a:fld>
            <a:endParaRPr lang="en-GB"/>
          </a:p>
        </p:txBody>
      </p:sp>
    </p:spTree>
    <p:extLst>
      <p:ext uri="{BB962C8B-B14F-4D97-AF65-F5344CB8AC3E}">
        <p14:creationId xmlns:p14="http://schemas.microsoft.com/office/powerpoint/2010/main" val="3228063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CLICK </a:t>
            </a:r>
            <a:r>
              <a:rPr lang="en-GB" dirty="0"/>
              <a:t>The phrase that appears here “Anglice </a:t>
            </a:r>
            <a:r>
              <a:rPr lang="en-GB" dirty="0" err="1"/>
              <a:t>vocat</a:t>
            </a:r>
            <a:r>
              <a:rPr lang="en-GB" dirty="0"/>
              <a:t>” (literally English calls) means that the next part will be in English.</a:t>
            </a:r>
          </a:p>
          <a:p>
            <a:endParaRPr lang="en-GB" b="1" dirty="0"/>
          </a:p>
          <a:p>
            <a:r>
              <a:rPr lang="en-GB" b="1" dirty="0"/>
              <a:t>CLICK </a:t>
            </a:r>
            <a:r>
              <a:rPr lang="en-GB" b="0" dirty="0"/>
              <a:t>To see next part of the text – the bit in English.</a:t>
            </a:r>
            <a:endParaRPr lang="en-GB" b="1" dirty="0"/>
          </a:p>
          <a:p>
            <a:r>
              <a:rPr lang="en-GB" dirty="0"/>
              <a:t>Have a go at reading these five words before clicking for the transcript.</a:t>
            </a:r>
          </a:p>
          <a:p>
            <a:endParaRPr lang="en-GB" dirty="0"/>
          </a:p>
          <a:p>
            <a:r>
              <a:rPr lang="en-GB" b="1" dirty="0"/>
              <a:t>CLICK x 2 </a:t>
            </a:r>
            <a:r>
              <a:rPr lang="en-GB" b="0" dirty="0"/>
              <a:t>for transcripts</a:t>
            </a:r>
          </a:p>
          <a:p>
            <a:endParaRPr lang="en-GB" b="0" dirty="0"/>
          </a:p>
          <a:p>
            <a:r>
              <a:rPr lang="en-GB" b="0" dirty="0"/>
              <a:t>Where two letters are written together in one movement, they can look quite different to the two letters written separately. Where two letters are linked together in this way it is known as a “ligature”. Notice the lower case “</a:t>
            </a:r>
            <a:r>
              <a:rPr lang="en-GB" b="0" dirty="0" err="1"/>
              <a:t>ch</a:t>
            </a:r>
            <a:r>
              <a:rPr lang="en-GB" b="0" dirty="0"/>
              <a:t>” ligatures in witchcraft and </a:t>
            </a:r>
            <a:r>
              <a:rPr lang="en-GB" b="0" dirty="0" err="1"/>
              <a:t>Inchantmentes</a:t>
            </a:r>
            <a:r>
              <a:rPr lang="en-GB" b="0" dirty="0"/>
              <a:t> – these are typical. In “</a:t>
            </a:r>
            <a:r>
              <a:rPr lang="en-GB" b="0" dirty="0" err="1"/>
              <a:t>Charmes</a:t>
            </a:r>
            <a:r>
              <a:rPr lang="en-GB" b="0" dirty="0"/>
              <a:t>” the ligature is with a capital “c”. The “h” in these cases has a tail which descends below the line (like a “g”, “y” or “p”). This is typical for Secretary Hand.</a:t>
            </a:r>
            <a:endParaRPr lang="en-GB" b="1" dirty="0"/>
          </a:p>
        </p:txBody>
      </p:sp>
      <p:sp>
        <p:nvSpPr>
          <p:cNvPr id="4" name="Slide Number Placeholder 3"/>
          <p:cNvSpPr>
            <a:spLocks noGrp="1"/>
          </p:cNvSpPr>
          <p:nvPr>
            <p:ph type="sldNum" sz="quarter" idx="5"/>
          </p:nvPr>
        </p:nvSpPr>
        <p:spPr/>
        <p:txBody>
          <a:bodyPr/>
          <a:lstStyle/>
          <a:p>
            <a:fld id="{E0FC0889-9D88-4423-8AD0-FE7096F168E8}" type="slidenum">
              <a:rPr lang="en-GB" smtClean="0"/>
              <a:t>6</a:t>
            </a:fld>
            <a:endParaRPr lang="en-GB"/>
          </a:p>
        </p:txBody>
      </p:sp>
    </p:spTree>
    <p:extLst>
      <p:ext uri="{BB962C8B-B14F-4D97-AF65-F5344CB8AC3E}">
        <p14:creationId xmlns:p14="http://schemas.microsoft.com/office/powerpoint/2010/main" val="1978062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CLICK </a:t>
            </a:r>
            <a:r>
              <a:rPr lang="en-GB" b="0" dirty="0"/>
              <a:t>Highlighted are the place names mentioned in the text. As you can see, the same place name is mentioned in several places. There are no other places recorded here – both Alicia and Anna were from the same village.</a:t>
            </a:r>
          </a:p>
          <a:p>
            <a:endParaRPr lang="en-GB" b="0" dirty="0"/>
          </a:p>
          <a:p>
            <a:r>
              <a:rPr lang="en-GB" b="0" dirty="0"/>
              <a:t>On the next slide the first highlighted section can be seen in detail.</a:t>
            </a:r>
          </a:p>
        </p:txBody>
      </p:sp>
      <p:sp>
        <p:nvSpPr>
          <p:cNvPr id="4" name="Slide Number Placeholder 3"/>
          <p:cNvSpPr>
            <a:spLocks noGrp="1"/>
          </p:cNvSpPr>
          <p:nvPr>
            <p:ph type="sldNum" sz="quarter" idx="5"/>
          </p:nvPr>
        </p:nvSpPr>
        <p:spPr/>
        <p:txBody>
          <a:bodyPr/>
          <a:lstStyle/>
          <a:p>
            <a:fld id="{E0FC0889-9D88-4423-8AD0-FE7096F168E8}" type="slidenum">
              <a:rPr lang="en-GB" smtClean="0"/>
              <a:t>7</a:t>
            </a:fld>
            <a:endParaRPr lang="en-GB"/>
          </a:p>
        </p:txBody>
      </p:sp>
    </p:spTree>
    <p:extLst>
      <p:ext uri="{BB962C8B-B14F-4D97-AF65-F5344CB8AC3E}">
        <p14:creationId xmlns:p14="http://schemas.microsoft.com/office/powerpoint/2010/main" val="2442849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CLICK</a:t>
            </a:r>
            <a:r>
              <a:rPr lang="en-GB" b="0" dirty="0"/>
              <a:t> This is a transcript of the highlighted section. This is how it appears letter for letter.</a:t>
            </a:r>
          </a:p>
          <a:p>
            <a:endParaRPr lang="en-GB" b="0" dirty="0"/>
          </a:p>
          <a:p>
            <a:r>
              <a:rPr lang="en-GB" b="1" dirty="0"/>
              <a:t>CLICK</a:t>
            </a:r>
            <a:r>
              <a:rPr lang="en-GB" b="0" dirty="0"/>
              <a:t> All of the people mentioned in the indictment are “of </a:t>
            </a:r>
            <a:r>
              <a:rPr lang="en-GB" b="0" dirty="0" err="1"/>
              <a:t>Whawton</a:t>
            </a:r>
            <a:r>
              <a:rPr lang="en-GB" b="0" dirty="0"/>
              <a:t>” – they live in the village of </a:t>
            </a:r>
            <a:r>
              <a:rPr lang="en-GB" b="0" dirty="0" err="1"/>
              <a:t>Whalton</a:t>
            </a:r>
            <a:r>
              <a:rPr lang="en-GB" b="0" dirty="0"/>
              <a:t>. Notice that the spelling of the place name has changed. Many place names have had several variations – often one letter or sound changes.</a:t>
            </a:r>
          </a:p>
          <a:p>
            <a:endParaRPr lang="en-GB" b="0" dirty="0"/>
          </a:p>
          <a:p>
            <a:r>
              <a:rPr lang="en-GB" b="1" dirty="0"/>
              <a:t>CLICK</a:t>
            </a:r>
            <a:r>
              <a:rPr lang="en-GB" b="0" dirty="0"/>
              <a:t> The “m” of “com” has been flicked up over the word – this is sign that the word has been abbreviated. The same is the case over the “u” in “</a:t>
            </a:r>
            <a:r>
              <a:rPr lang="en-GB" b="0" dirty="0" err="1"/>
              <a:t>northumbr</a:t>
            </a:r>
            <a:r>
              <a:rPr lang="en-GB" b="0" dirty="0"/>
              <a:t>”.</a:t>
            </a:r>
          </a:p>
          <a:p>
            <a:endParaRPr lang="en-GB" b="0" dirty="0"/>
          </a:p>
          <a:p>
            <a:r>
              <a:rPr lang="en-GB" b="1" dirty="0"/>
              <a:t>CLICK</a:t>
            </a:r>
          </a:p>
        </p:txBody>
      </p:sp>
      <p:sp>
        <p:nvSpPr>
          <p:cNvPr id="4" name="Slide Number Placeholder 3"/>
          <p:cNvSpPr>
            <a:spLocks noGrp="1"/>
          </p:cNvSpPr>
          <p:nvPr>
            <p:ph type="sldNum" sz="quarter" idx="5"/>
          </p:nvPr>
        </p:nvSpPr>
        <p:spPr/>
        <p:txBody>
          <a:bodyPr/>
          <a:lstStyle/>
          <a:p>
            <a:fld id="{E0FC0889-9D88-4423-8AD0-FE7096F168E8}" type="slidenum">
              <a:rPr lang="en-GB" smtClean="0"/>
              <a:t>8</a:t>
            </a:fld>
            <a:endParaRPr lang="en-GB"/>
          </a:p>
        </p:txBody>
      </p:sp>
    </p:spTree>
    <p:extLst>
      <p:ext uri="{BB962C8B-B14F-4D97-AF65-F5344CB8AC3E}">
        <p14:creationId xmlns:p14="http://schemas.microsoft.com/office/powerpoint/2010/main" val="15425386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date of this indictment has been split into two parts.</a:t>
            </a:r>
          </a:p>
          <a:p>
            <a:endParaRPr lang="en-GB" dirty="0"/>
          </a:p>
          <a:p>
            <a:r>
              <a:rPr lang="en-GB" b="1" dirty="0"/>
              <a:t>CLICK</a:t>
            </a:r>
            <a:r>
              <a:rPr lang="en-GB" b="0" dirty="0"/>
              <a:t> This is the first part – an enlargement of it is on the next slide.</a:t>
            </a:r>
          </a:p>
        </p:txBody>
      </p:sp>
      <p:sp>
        <p:nvSpPr>
          <p:cNvPr id="4" name="Slide Number Placeholder 3"/>
          <p:cNvSpPr>
            <a:spLocks noGrp="1"/>
          </p:cNvSpPr>
          <p:nvPr>
            <p:ph type="sldNum" sz="quarter" idx="5"/>
          </p:nvPr>
        </p:nvSpPr>
        <p:spPr/>
        <p:txBody>
          <a:bodyPr/>
          <a:lstStyle/>
          <a:p>
            <a:fld id="{E0FC0889-9D88-4423-8AD0-FE7096F168E8}" type="slidenum">
              <a:rPr lang="en-GB" smtClean="0"/>
              <a:t>9</a:t>
            </a:fld>
            <a:endParaRPr lang="en-GB"/>
          </a:p>
        </p:txBody>
      </p:sp>
    </p:spTree>
    <p:extLst>
      <p:ext uri="{BB962C8B-B14F-4D97-AF65-F5344CB8AC3E}">
        <p14:creationId xmlns:p14="http://schemas.microsoft.com/office/powerpoint/2010/main" val="150205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part of the date that includes the day and the month.</a:t>
            </a:r>
          </a:p>
          <a:p>
            <a:endParaRPr lang="en-GB" dirty="0"/>
          </a:p>
          <a:p>
            <a:r>
              <a:rPr lang="en-GB" b="1" dirty="0"/>
              <a:t>CLICK</a:t>
            </a:r>
            <a:r>
              <a:rPr lang="en-GB" b="0" dirty="0"/>
              <a:t> This is a transcript of what appears in the document.</a:t>
            </a:r>
          </a:p>
          <a:p>
            <a:endParaRPr lang="en-GB" b="0" dirty="0"/>
          </a:p>
          <a:p>
            <a:r>
              <a:rPr lang="en-GB" b="1" dirty="0"/>
              <a:t>CLICK</a:t>
            </a:r>
            <a:r>
              <a:rPr lang="en-GB" b="0" dirty="0"/>
              <a:t> Can you guess what this word might translate as? – It is very similar to the English!  </a:t>
            </a:r>
            <a:r>
              <a:rPr lang="en-GB" b="1" dirty="0"/>
              <a:t>CLICK</a:t>
            </a:r>
            <a:r>
              <a:rPr lang="en-GB" b="0" dirty="0"/>
              <a:t> to reveal.</a:t>
            </a:r>
          </a:p>
          <a:p>
            <a:endParaRPr lang="en-GB" b="0" dirty="0"/>
          </a:p>
          <a:p>
            <a:r>
              <a:rPr lang="en-GB" b="1" dirty="0"/>
              <a:t>CLICK – </a:t>
            </a:r>
            <a:r>
              <a:rPr lang="en-GB" b="0" dirty="0"/>
              <a:t>As this is the date – what do you think that this part might be?  </a:t>
            </a:r>
            <a:r>
              <a:rPr lang="en-GB" b="1" dirty="0"/>
              <a:t>CLICK</a:t>
            </a:r>
            <a:r>
              <a:rPr lang="en-GB" b="0" dirty="0"/>
              <a:t> to reveal.</a:t>
            </a:r>
          </a:p>
          <a:p>
            <a:endParaRPr lang="en-GB" b="0" dirty="0"/>
          </a:p>
          <a:p>
            <a:r>
              <a:rPr lang="en-GB" b="0" dirty="0"/>
              <a:t>Can you guess what the other two words might mean? Hint – the begin with the same letters in English. </a:t>
            </a:r>
            <a:r>
              <a:rPr lang="en-GB" b="1" dirty="0"/>
              <a:t>CLICK </a:t>
            </a:r>
            <a:r>
              <a:rPr lang="en-GB" b="0" dirty="0"/>
              <a:t>to reveal.</a:t>
            </a:r>
          </a:p>
        </p:txBody>
      </p:sp>
      <p:sp>
        <p:nvSpPr>
          <p:cNvPr id="4" name="Slide Number Placeholder 3"/>
          <p:cNvSpPr>
            <a:spLocks noGrp="1"/>
          </p:cNvSpPr>
          <p:nvPr>
            <p:ph type="sldNum" sz="quarter" idx="5"/>
          </p:nvPr>
        </p:nvSpPr>
        <p:spPr/>
        <p:txBody>
          <a:bodyPr/>
          <a:lstStyle/>
          <a:p>
            <a:fld id="{E0FC0889-9D88-4423-8AD0-FE7096F168E8}" type="slidenum">
              <a:rPr lang="en-GB" smtClean="0"/>
              <a:t>10</a:t>
            </a:fld>
            <a:endParaRPr lang="en-GB"/>
          </a:p>
        </p:txBody>
      </p:sp>
    </p:spTree>
    <p:extLst>
      <p:ext uri="{BB962C8B-B14F-4D97-AF65-F5344CB8AC3E}">
        <p14:creationId xmlns:p14="http://schemas.microsoft.com/office/powerpoint/2010/main" val="11722930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CLICK</a:t>
            </a:r>
            <a:endParaRPr lang="en-GB" b="0" dirty="0"/>
          </a:p>
          <a:p>
            <a:endParaRPr lang="en-GB" b="0" dirty="0"/>
          </a:p>
          <a:p>
            <a:r>
              <a:rPr lang="en-GB" b="0" dirty="0"/>
              <a:t>This section contains the information about the year of this document. </a:t>
            </a:r>
          </a:p>
          <a:p>
            <a:endParaRPr lang="en-GB" b="0" dirty="0"/>
          </a:p>
          <a:p>
            <a:r>
              <a:rPr lang="en-GB" b="0" dirty="0"/>
              <a:t>The next slides breaks it down.</a:t>
            </a:r>
            <a:endParaRPr lang="en-GB" b="1" dirty="0"/>
          </a:p>
        </p:txBody>
      </p:sp>
      <p:sp>
        <p:nvSpPr>
          <p:cNvPr id="4" name="Slide Number Placeholder 3"/>
          <p:cNvSpPr>
            <a:spLocks noGrp="1"/>
          </p:cNvSpPr>
          <p:nvPr>
            <p:ph type="sldNum" sz="quarter" idx="5"/>
          </p:nvPr>
        </p:nvSpPr>
        <p:spPr/>
        <p:txBody>
          <a:bodyPr/>
          <a:lstStyle/>
          <a:p>
            <a:fld id="{E0FC0889-9D88-4423-8AD0-FE7096F168E8}" type="slidenum">
              <a:rPr lang="en-GB" smtClean="0"/>
              <a:t>11</a:t>
            </a:fld>
            <a:endParaRPr lang="en-GB"/>
          </a:p>
        </p:txBody>
      </p:sp>
    </p:spTree>
    <p:extLst>
      <p:ext uri="{BB962C8B-B14F-4D97-AF65-F5344CB8AC3E}">
        <p14:creationId xmlns:p14="http://schemas.microsoft.com/office/powerpoint/2010/main" val="1444590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CLICK </a:t>
            </a:r>
            <a:r>
              <a:rPr lang="en-GB" b="0" dirty="0"/>
              <a:t>to reveal transcript.</a:t>
            </a:r>
          </a:p>
          <a:p>
            <a:endParaRPr lang="en-GB" b="0" dirty="0"/>
          </a:p>
          <a:p>
            <a:r>
              <a:rPr lang="en-GB" b="0" dirty="0"/>
              <a:t>This two word phrase indicates how the year is calculated in this document.</a:t>
            </a:r>
          </a:p>
          <a:p>
            <a:endParaRPr lang="en-GB" b="0" dirty="0"/>
          </a:p>
          <a:p>
            <a:r>
              <a:rPr lang="en-GB" b="1" dirty="0"/>
              <a:t>CLICK</a:t>
            </a:r>
            <a:r>
              <a:rPr lang="en-GB" b="0" dirty="0"/>
              <a:t> to reveal translations into English. Like most medieval and early modern documents the year is not calculated as we would today.</a:t>
            </a:r>
          </a:p>
          <a:p>
            <a:endParaRPr lang="en-GB" b="0" dirty="0"/>
          </a:p>
          <a:p>
            <a:pPr algn="l"/>
            <a:r>
              <a:rPr lang="en-GB" b="1" i="0" dirty="0"/>
              <a:t>CLICK </a:t>
            </a:r>
            <a:r>
              <a:rPr lang="en-GB" b="0" i="0" dirty="0"/>
              <a:t>to reveal “Anno Domini” and </a:t>
            </a:r>
            <a:r>
              <a:rPr lang="en-GB" b="1" i="0" dirty="0"/>
              <a:t>CLICK</a:t>
            </a:r>
            <a:r>
              <a:rPr lang="en-GB" b="0" i="0" dirty="0"/>
              <a:t> again for this to be crossed through!</a:t>
            </a:r>
          </a:p>
          <a:p>
            <a:pPr algn="l"/>
            <a:endParaRPr lang="en-GB" b="0" i="0" dirty="0"/>
          </a:p>
          <a:p>
            <a:pPr algn="l"/>
            <a:r>
              <a:rPr lang="en-GB" b="0" i="0" dirty="0"/>
              <a:t>The number that we give to the year (2021) is Anno Domini – AD 2021, The Year of Our Lord 2021 – the number of years since the birth of Christ. (Now also referred to as 2021 CE or Common Era).</a:t>
            </a:r>
          </a:p>
          <a:p>
            <a:pPr algn="l"/>
            <a:endParaRPr lang="en-GB" b="0" i="0" dirty="0"/>
          </a:p>
          <a:p>
            <a:pPr algn="l"/>
            <a:r>
              <a:rPr lang="en-GB" b="0" i="0" dirty="0"/>
              <a:t>Use of AD dates wasn’t very common at this point in history– very often years would be measured according to the length of the reign of the monarch (regnal years). Papal documents used the length of time the pope was on the throne of Saint Peter. Documents created by a bishop or archbishop might use the length of time the incumbent had been in charge of the diocese/archbishopric.</a:t>
            </a:r>
          </a:p>
          <a:p>
            <a:pPr algn="l"/>
            <a:endParaRPr lang="en-GB" b="0" i="0" dirty="0"/>
          </a:p>
          <a:p>
            <a:pPr algn="l"/>
            <a:r>
              <a:rPr lang="en-GB" b="1" i="0" dirty="0"/>
              <a:t>CLICK</a:t>
            </a:r>
            <a:r>
              <a:rPr lang="en-GB" b="0" i="0" dirty="0"/>
              <a:t> to reveal name of the king from the document. To work out what AD year this document was created in we need to know which monarch ruled Britain at the time.</a:t>
            </a:r>
          </a:p>
          <a:p>
            <a:pPr algn="l"/>
            <a:endParaRPr lang="en-GB" b="0" i="0" dirty="0"/>
          </a:p>
          <a:p>
            <a:pPr algn="l"/>
            <a:r>
              <a:rPr lang="en-GB" b="1" i="0" dirty="0"/>
              <a:t>CLICK</a:t>
            </a:r>
            <a:r>
              <a:rPr lang="en-GB" b="0" i="0" dirty="0"/>
              <a:t> to reveal transcript. </a:t>
            </a:r>
            <a:r>
              <a:rPr lang="en-GB" b="1" i="0" dirty="0"/>
              <a:t>CLICK </a:t>
            </a:r>
            <a:r>
              <a:rPr lang="en-GB" b="0" i="0" dirty="0"/>
              <a:t>again to reveal translation.</a:t>
            </a:r>
          </a:p>
          <a:p>
            <a:pPr algn="l"/>
            <a:endParaRPr lang="en-GB" b="0" i="0" dirty="0"/>
          </a:p>
          <a:p>
            <a:pPr algn="l"/>
            <a:r>
              <a:rPr lang="en-GB" b="0" i="0" dirty="0"/>
              <a:t>Note – historians and archivists often use C R Cheney “A Handbook of Dates” to translate regnal/papal years. This book includes handy tables!</a:t>
            </a:r>
            <a:endParaRPr lang="en-GB" b="1" i="0" dirty="0"/>
          </a:p>
        </p:txBody>
      </p:sp>
      <p:sp>
        <p:nvSpPr>
          <p:cNvPr id="4" name="Slide Number Placeholder 3"/>
          <p:cNvSpPr>
            <a:spLocks noGrp="1"/>
          </p:cNvSpPr>
          <p:nvPr>
            <p:ph type="sldNum" sz="quarter" idx="5"/>
          </p:nvPr>
        </p:nvSpPr>
        <p:spPr/>
        <p:txBody>
          <a:bodyPr/>
          <a:lstStyle/>
          <a:p>
            <a:fld id="{E0FC0889-9D88-4423-8AD0-FE7096F168E8}" type="slidenum">
              <a:rPr lang="en-GB" smtClean="0"/>
              <a:t>12</a:t>
            </a:fld>
            <a:endParaRPr lang="en-GB"/>
          </a:p>
        </p:txBody>
      </p:sp>
    </p:spTree>
    <p:extLst>
      <p:ext uri="{BB962C8B-B14F-4D97-AF65-F5344CB8AC3E}">
        <p14:creationId xmlns:p14="http://schemas.microsoft.com/office/powerpoint/2010/main" val="34496952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part of the document where we find the regnal year of James – and so we can work out the AD year.</a:t>
            </a:r>
          </a:p>
          <a:p>
            <a:endParaRPr lang="en-GB" dirty="0"/>
          </a:p>
          <a:p>
            <a:r>
              <a:rPr lang="en-GB" dirty="0"/>
              <a:t>There is a formulaic phrase between James’s name and the number here – it basically says James by the grace of God King of England, France and Ireland… This is used in a very similar form in most official documents.</a:t>
            </a:r>
          </a:p>
          <a:p>
            <a:endParaRPr lang="en-GB" dirty="0"/>
          </a:p>
          <a:p>
            <a:r>
              <a:rPr lang="en-GB" b="1" dirty="0"/>
              <a:t>CLICK</a:t>
            </a:r>
            <a:r>
              <a:rPr lang="en-GB" b="0" dirty="0"/>
              <a:t> to show number circled. </a:t>
            </a:r>
            <a:r>
              <a:rPr lang="en-GB" b="1" dirty="0"/>
              <a:t>CLICK </a:t>
            </a:r>
            <a:r>
              <a:rPr lang="en-GB" b="0" dirty="0"/>
              <a:t>again for transcript and </a:t>
            </a:r>
            <a:r>
              <a:rPr lang="en-GB" b="1" dirty="0"/>
              <a:t>CLICK </a:t>
            </a:r>
            <a:r>
              <a:rPr lang="en-GB" b="0" dirty="0"/>
              <a:t>again for translation.</a:t>
            </a:r>
          </a:p>
          <a:p>
            <a:endParaRPr lang="en-GB" b="0" dirty="0"/>
          </a:p>
          <a:p>
            <a:r>
              <a:rPr lang="en-GB" b="0" dirty="0"/>
              <a:t>So we know that this was created in the fourth year of James I’s reign. James ascended to the English throne on 24 March 1603, dating this document to 1606.</a:t>
            </a:r>
          </a:p>
          <a:p>
            <a:endParaRPr lang="en-GB" b="0" dirty="0"/>
          </a:p>
          <a:p>
            <a:r>
              <a:rPr lang="en-GB" b="0" dirty="0"/>
              <a:t>But, there is an extra bit here! </a:t>
            </a:r>
            <a:r>
              <a:rPr lang="en-GB" b="1" dirty="0"/>
              <a:t>CLICK</a:t>
            </a:r>
            <a:r>
              <a:rPr lang="en-GB" b="0" dirty="0"/>
              <a:t> to show transcript of next two words. </a:t>
            </a:r>
            <a:r>
              <a:rPr lang="en-GB" b="1" dirty="0"/>
              <a:t>CLICK </a:t>
            </a:r>
            <a:r>
              <a:rPr lang="en-GB" b="0" dirty="0"/>
              <a:t>again for translation.</a:t>
            </a:r>
          </a:p>
          <a:p>
            <a:endParaRPr lang="en-GB" b="0" dirty="0"/>
          </a:p>
          <a:p>
            <a:r>
              <a:rPr lang="en-GB" b="0" dirty="0"/>
              <a:t>James I was also James VI of Scotland! His regnal year for the Scottish throne is also included.</a:t>
            </a:r>
          </a:p>
          <a:p>
            <a:endParaRPr lang="en-GB" b="0" dirty="0"/>
          </a:p>
          <a:p>
            <a:r>
              <a:rPr lang="en-GB" b="1" dirty="0"/>
              <a:t>CLICK </a:t>
            </a:r>
            <a:r>
              <a:rPr lang="en-GB" b="0" dirty="0"/>
              <a:t>for number to be circled. </a:t>
            </a:r>
            <a:r>
              <a:rPr lang="en-GB" b="1" dirty="0"/>
              <a:t>CLICK </a:t>
            </a:r>
            <a:r>
              <a:rPr lang="en-GB" b="0" dirty="0"/>
              <a:t>for transcript. </a:t>
            </a:r>
            <a:r>
              <a:rPr lang="en-GB" b="1" dirty="0"/>
              <a:t>CLICK</a:t>
            </a:r>
            <a:r>
              <a:rPr lang="en-GB" b="0" dirty="0"/>
              <a:t> for translation.</a:t>
            </a:r>
          </a:p>
          <a:p>
            <a:endParaRPr lang="en-GB" b="0" dirty="0"/>
          </a:p>
          <a:p>
            <a:r>
              <a:rPr lang="en-GB" b="0" dirty="0"/>
              <a:t>James ascended to the Scottish throne on 24 July 1567, so his English and Scottish regnal years started on different days.</a:t>
            </a:r>
            <a:endParaRPr lang="en-GB" b="1" dirty="0"/>
          </a:p>
        </p:txBody>
      </p:sp>
      <p:sp>
        <p:nvSpPr>
          <p:cNvPr id="4" name="Slide Number Placeholder 3"/>
          <p:cNvSpPr>
            <a:spLocks noGrp="1"/>
          </p:cNvSpPr>
          <p:nvPr>
            <p:ph type="sldNum" sz="quarter" idx="5"/>
          </p:nvPr>
        </p:nvSpPr>
        <p:spPr/>
        <p:txBody>
          <a:bodyPr/>
          <a:lstStyle/>
          <a:p>
            <a:fld id="{E0FC0889-9D88-4423-8AD0-FE7096F168E8}" type="slidenum">
              <a:rPr lang="en-GB" smtClean="0"/>
              <a:t>13</a:t>
            </a:fld>
            <a:endParaRPr lang="en-GB"/>
          </a:p>
        </p:txBody>
      </p:sp>
    </p:spTree>
    <p:extLst>
      <p:ext uri="{BB962C8B-B14F-4D97-AF65-F5344CB8AC3E}">
        <p14:creationId xmlns:p14="http://schemas.microsoft.com/office/powerpoint/2010/main" val="32760069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Cambridge University online palaeography: https://www.english.cam.ac.uk/ceres/ehoc/</a:t>
            </a:r>
          </a:p>
          <a:p>
            <a:r>
              <a:rPr lang="en-GB" dirty="0"/>
              <a:t>The National Archives online palaeography: https://www.nationalarchives.gov.uk/palaeography/</a:t>
            </a:r>
          </a:p>
          <a:p>
            <a:r>
              <a:rPr lang="en-GB" dirty="0"/>
              <a:t>Beinecke Library, Yale University, online Secretary Hand tutorial: https://beinecke.library.yale.edu/article/quarantine-reading-learn-read-secretary-hand</a:t>
            </a:r>
          </a:p>
          <a:p>
            <a:r>
              <a:rPr lang="en-GB" dirty="0"/>
              <a:t>Scottish Handwriting online tutorials: https://www.scottishhandwriting.com/index.asp</a:t>
            </a:r>
          </a:p>
          <a:p>
            <a:endParaRPr lang="en-GB" dirty="0"/>
          </a:p>
          <a:p>
            <a:r>
              <a:rPr lang="en-GB" dirty="0"/>
              <a:t>National Archives Latin tutorial: http://www.nationalarchives.gov.uk/latin/</a:t>
            </a:r>
          </a:p>
          <a:p>
            <a:r>
              <a:rPr lang="en-GB" dirty="0"/>
              <a:t>Family Search list of Latin vocabulary for family history (includes numbers, month, days of the week): https://www.familysearch.org/wiki/en/Latin_Genealogical_Word_List</a:t>
            </a:r>
          </a:p>
        </p:txBody>
      </p:sp>
      <p:sp>
        <p:nvSpPr>
          <p:cNvPr id="4" name="Slide Number Placeholder 3"/>
          <p:cNvSpPr>
            <a:spLocks noGrp="1"/>
          </p:cNvSpPr>
          <p:nvPr>
            <p:ph type="sldNum" sz="quarter" idx="5"/>
          </p:nvPr>
        </p:nvSpPr>
        <p:spPr/>
        <p:txBody>
          <a:bodyPr/>
          <a:lstStyle/>
          <a:p>
            <a:fld id="{E0FC0889-9D88-4423-8AD0-FE7096F168E8}" type="slidenum">
              <a:rPr lang="en-GB" smtClean="0"/>
              <a:t>14</a:t>
            </a:fld>
            <a:endParaRPr lang="en-GB"/>
          </a:p>
        </p:txBody>
      </p:sp>
    </p:spTree>
    <p:extLst>
      <p:ext uri="{BB962C8B-B14F-4D97-AF65-F5344CB8AC3E}">
        <p14:creationId xmlns:p14="http://schemas.microsoft.com/office/powerpoint/2010/main" val="742225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DE3B4-474D-4FE4-9C0D-4741549511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5471D41-950E-444A-9360-77FDBF9195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BB9ECF4-A9C7-419D-8BFB-1E6827C5E6BE}"/>
              </a:ext>
            </a:extLst>
          </p:cNvPr>
          <p:cNvSpPr>
            <a:spLocks noGrp="1"/>
          </p:cNvSpPr>
          <p:nvPr>
            <p:ph type="dt" sz="half" idx="10"/>
          </p:nvPr>
        </p:nvSpPr>
        <p:spPr/>
        <p:txBody>
          <a:bodyPr/>
          <a:lstStyle/>
          <a:p>
            <a:fld id="{8322835A-C93C-4121-9F3E-C8C43F01BBA5}" type="datetimeFigureOut">
              <a:rPr lang="en-GB" smtClean="0"/>
              <a:t>08/02/2021</a:t>
            </a:fld>
            <a:endParaRPr lang="en-GB"/>
          </a:p>
        </p:txBody>
      </p:sp>
      <p:sp>
        <p:nvSpPr>
          <p:cNvPr id="5" name="Footer Placeholder 4">
            <a:extLst>
              <a:ext uri="{FF2B5EF4-FFF2-40B4-BE49-F238E27FC236}">
                <a16:creationId xmlns:a16="http://schemas.microsoft.com/office/drawing/2014/main" id="{A6AA52B1-7594-4CAD-B42C-2E6CD5A3C0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E643E21-78CF-4A15-9785-AE77A5433A32}"/>
              </a:ext>
            </a:extLst>
          </p:cNvPr>
          <p:cNvSpPr>
            <a:spLocks noGrp="1"/>
          </p:cNvSpPr>
          <p:nvPr>
            <p:ph type="sldNum" sz="quarter" idx="12"/>
          </p:nvPr>
        </p:nvSpPr>
        <p:spPr/>
        <p:txBody>
          <a:bodyPr/>
          <a:lstStyle/>
          <a:p>
            <a:fld id="{BD881613-14C3-440C-A7A2-D7C4519565E4}" type="slidenum">
              <a:rPr lang="en-GB" smtClean="0"/>
              <a:t>‹#›</a:t>
            </a:fld>
            <a:endParaRPr lang="en-GB"/>
          </a:p>
        </p:txBody>
      </p:sp>
    </p:spTree>
    <p:extLst>
      <p:ext uri="{BB962C8B-B14F-4D97-AF65-F5344CB8AC3E}">
        <p14:creationId xmlns:p14="http://schemas.microsoft.com/office/powerpoint/2010/main" val="1436248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3A1AD-2F76-4241-AE8B-85482EE4453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752D155-8042-4B71-BEFA-B3F88E8391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01AA5D-AB9D-4C36-98BB-136ED128DFA2}"/>
              </a:ext>
            </a:extLst>
          </p:cNvPr>
          <p:cNvSpPr>
            <a:spLocks noGrp="1"/>
          </p:cNvSpPr>
          <p:nvPr>
            <p:ph type="dt" sz="half" idx="10"/>
          </p:nvPr>
        </p:nvSpPr>
        <p:spPr/>
        <p:txBody>
          <a:bodyPr/>
          <a:lstStyle/>
          <a:p>
            <a:fld id="{8322835A-C93C-4121-9F3E-C8C43F01BBA5}" type="datetimeFigureOut">
              <a:rPr lang="en-GB" smtClean="0"/>
              <a:t>08/02/2021</a:t>
            </a:fld>
            <a:endParaRPr lang="en-GB"/>
          </a:p>
        </p:txBody>
      </p:sp>
      <p:sp>
        <p:nvSpPr>
          <p:cNvPr id="5" name="Footer Placeholder 4">
            <a:extLst>
              <a:ext uri="{FF2B5EF4-FFF2-40B4-BE49-F238E27FC236}">
                <a16:creationId xmlns:a16="http://schemas.microsoft.com/office/drawing/2014/main" id="{ECD07B61-6201-4795-902E-37A6221844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EA0FB4-DF07-4E78-A664-4166DD5A6F6A}"/>
              </a:ext>
            </a:extLst>
          </p:cNvPr>
          <p:cNvSpPr>
            <a:spLocks noGrp="1"/>
          </p:cNvSpPr>
          <p:nvPr>
            <p:ph type="sldNum" sz="quarter" idx="12"/>
          </p:nvPr>
        </p:nvSpPr>
        <p:spPr/>
        <p:txBody>
          <a:bodyPr/>
          <a:lstStyle/>
          <a:p>
            <a:fld id="{BD881613-14C3-440C-A7A2-D7C4519565E4}" type="slidenum">
              <a:rPr lang="en-GB" smtClean="0"/>
              <a:t>‹#›</a:t>
            </a:fld>
            <a:endParaRPr lang="en-GB"/>
          </a:p>
        </p:txBody>
      </p:sp>
    </p:spTree>
    <p:extLst>
      <p:ext uri="{BB962C8B-B14F-4D97-AF65-F5344CB8AC3E}">
        <p14:creationId xmlns:p14="http://schemas.microsoft.com/office/powerpoint/2010/main" val="4036235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184AC-E897-4BFB-B768-936AB41CE0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4C4DB43-0402-465D-83F6-5EE423DC77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B61D86-6D40-48B7-A2A8-AB0F230DADC3}"/>
              </a:ext>
            </a:extLst>
          </p:cNvPr>
          <p:cNvSpPr>
            <a:spLocks noGrp="1"/>
          </p:cNvSpPr>
          <p:nvPr>
            <p:ph type="dt" sz="half" idx="10"/>
          </p:nvPr>
        </p:nvSpPr>
        <p:spPr/>
        <p:txBody>
          <a:bodyPr/>
          <a:lstStyle/>
          <a:p>
            <a:fld id="{8322835A-C93C-4121-9F3E-C8C43F01BBA5}" type="datetimeFigureOut">
              <a:rPr lang="en-GB" smtClean="0"/>
              <a:t>08/02/2021</a:t>
            </a:fld>
            <a:endParaRPr lang="en-GB"/>
          </a:p>
        </p:txBody>
      </p:sp>
      <p:sp>
        <p:nvSpPr>
          <p:cNvPr id="5" name="Footer Placeholder 4">
            <a:extLst>
              <a:ext uri="{FF2B5EF4-FFF2-40B4-BE49-F238E27FC236}">
                <a16:creationId xmlns:a16="http://schemas.microsoft.com/office/drawing/2014/main" id="{5CB780E3-9956-4372-BA13-C5F5524B58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4F53A7-9C67-4F9A-8EB6-72312E168350}"/>
              </a:ext>
            </a:extLst>
          </p:cNvPr>
          <p:cNvSpPr>
            <a:spLocks noGrp="1"/>
          </p:cNvSpPr>
          <p:nvPr>
            <p:ph type="sldNum" sz="quarter" idx="12"/>
          </p:nvPr>
        </p:nvSpPr>
        <p:spPr/>
        <p:txBody>
          <a:bodyPr/>
          <a:lstStyle/>
          <a:p>
            <a:fld id="{BD881613-14C3-440C-A7A2-D7C4519565E4}" type="slidenum">
              <a:rPr lang="en-GB" smtClean="0"/>
              <a:t>‹#›</a:t>
            </a:fld>
            <a:endParaRPr lang="en-GB"/>
          </a:p>
        </p:txBody>
      </p:sp>
    </p:spTree>
    <p:extLst>
      <p:ext uri="{BB962C8B-B14F-4D97-AF65-F5344CB8AC3E}">
        <p14:creationId xmlns:p14="http://schemas.microsoft.com/office/powerpoint/2010/main" val="263693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49DE9-1FD3-42ED-B1AE-1D23E9816C4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AEAD566-3F12-4A6D-B19D-0839B1C6FA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CAF1BD0-1B6F-4C37-B9E2-5E1CE3CC710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411FA87-9296-48BB-ABD9-4EF6EE1F7DAC}"/>
              </a:ext>
            </a:extLst>
          </p:cNvPr>
          <p:cNvSpPr>
            <a:spLocks noGrp="1"/>
          </p:cNvSpPr>
          <p:nvPr>
            <p:ph type="dt" sz="half" idx="10"/>
          </p:nvPr>
        </p:nvSpPr>
        <p:spPr/>
        <p:txBody>
          <a:bodyPr/>
          <a:lstStyle/>
          <a:p>
            <a:fld id="{8322835A-C93C-4121-9F3E-C8C43F01BBA5}" type="datetimeFigureOut">
              <a:rPr lang="en-GB" smtClean="0"/>
              <a:t>08/02/2021</a:t>
            </a:fld>
            <a:endParaRPr lang="en-GB"/>
          </a:p>
        </p:txBody>
      </p:sp>
      <p:sp>
        <p:nvSpPr>
          <p:cNvPr id="6" name="Footer Placeholder 5">
            <a:extLst>
              <a:ext uri="{FF2B5EF4-FFF2-40B4-BE49-F238E27FC236}">
                <a16:creationId xmlns:a16="http://schemas.microsoft.com/office/drawing/2014/main" id="{802448D5-B1FD-4096-9FEF-6478A9E8548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B559357-0491-4ADA-9CEC-4280B8E7D1A7}"/>
              </a:ext>
            </a:extLst>
          </p:cNvPr>
          <p:cNvSpPr>
            <a:spLocks noGrp="1"/>
          </p:cNvSpPr>
          <p:nvPr>
            <p:ph type="sldNum" sz="quarter" idx="12"/>
          </p:nvPr>
        </p:nvSpPr>
        <p:spPr/>
        <p:txBody>
          <a:bodyPr/>
          <a:lstStyle/>
          <a:p>
            <a:fld id="{BD881613-14C3-440C-A7A2-D7C4519565E4}" type="slidenum">
              <a:rPr lang="en-GB" smtClean="0"/>
              <a:t>‹#›</a:t>
            </a:fld>
            <a:endParaRPr lang="en-GB"/>
          </a:p>
        </p:txBody>
      </p:sp>
    </p:spTree>
    <p:extLst>
      <p:ext uri="{BB962C8B-B14F-4D97-AF65-F5344CB8AC3E}">
        <p14:creationId xmlns:p14="http://schemas.microsoft.com/office/powerpoint/2010/main" val="2224020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3DDF7-87AC-4B0F-A358-B1560292EC2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B57CBB8-D1FB-4E27-826F-E8E36AE330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B3A5DB-F0E7-4EE3-B1CE-3B471F3F77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9128EB1-22EE-4A90-8573-D26BA504A9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7E5F32-9A80-492B-9932-031D0D1DE2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4E51017-DC2F-426B-B28B-866B246F0331}"/>
              </a:ext>
            </a:extLst>
          </p:cNvPr>
          <p:cNvSpPr>
            <a:spLocks noGrp="1"/>
          </p:cNvSpPr>
          <p:nvPr>
            <p:ph type="dt" sz="half" idx="10"/>
          </p:nvPr>
        </p:nvSpPr>
        <p:spPr/>
        <p:txBody>
          <a:bodyPr/>
          <a:lstStyle/>
          <a:p>
            <a:fld id="{8322835A-C93C-4121-9F3E-C8C43F01BBA5}" type="datetimeFigureOut">
              <a:rPr lang="en-GB" smtClean="0"/>
              <a:t>08/02/2021</a:t>
            </a:fld>
            <a:endParaRPr lang="en-GB"/>
          </a:p>
        </p:txBody>
      </p:sp>
      <p:sp>
        <p:nvSpPr>
          <p:cNvPr id="8" name="Footer Placeholder 7">
            <a:extLst>
              <a:ext uri="{FF2B5EF4-FFF2-40B4-BE49-F238E27FC236}">
                <a16:creationId xmlns:a16="http://schemas.microsoft.com/office/drawing/2014/main" id="{5C0E00DD-A12B-4064-A3BE-E0E1ACE16BE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E8B0553-53DF-4B4A-853A-C16DD6DC25BF}"/>
              </a:ext>
            </a:extLst>
          </p:cNvPr>
          <p:cNvSpPr>
            <a:spLocks noGrp="1"/>
          </p:cNvSpPr>
          <p:nvPr>
            <p:ph type="sldNum" sz="quarter" idx="12"/>
          </p:nvPr>
        </p:nvSpPr>
        <p:spPr/>
        <p:txBody>
          <a:bodyPr/>
          <a:lstStyle/>
          <a:p>
            <a:fld id="{BD881613-14C3-440C-A7A2-D7C4519565E4}" type="slidenum">
              <a:rPr lang="en-GB" smtClean="0"/>
              <a:t>‹#›</a:t>
            </a:fld>
            <a:endParaRPr lang="en-GB"/>
          </a:p>
        </p:txBody>
      </p:sp>
    </p:spTree>
    <p:extLst>
      <p:ext uri="{BB962C8B-B14F-4D97-AF65-F5344CB8AC3E}">
        <p14:creationId xmlns:p14="http://schemas.microsoft.com/office/powerpoint/2010/main" val="2539534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8A863-6317-4512-AF3E-1F079EAF391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D8B0D56-2310-4249-9BB1-231C17B678BE}"/>
              </a:ext>
            </a:extLst>
          </p:cNvPr>
          <p:cNvSpPr>
            <a:spLocks noGrp="1"/>
          </p:cNvSpPr>
          <p:nvPr>
            <p:ph type="dt" sz="half" idx="10"/>
          </p:nvPr>
        </p:nvSpPr>
        <p:spPr/>
        <p:txBody>
          <a:bodyPr/>
          <a:lstStyle/>
          <a:p>
            <a:fld id="{8322835A-C93C-4121-9F3E-C8C43F01BBA5}" type="datetimeFigureOut">
              <a:rPr lang="en-GB" smtClean="0"/>
              <a:t>08/02/2021</a:t>
            </a:fld>
            <a:endParaRPr lang="en-GB"/>
          </a:p>
        </p:txBody>
      </p:sp>
      <p:sp>
        <p:nvSpPr>
          <p:cNvPr id="4" name="Footer Placeholder 3">
            <a:extLst>
              <a:ext uri="{FF2B5EF4-FFF2-40B4-BE49-F238E27FC236}">
                <a16:creationId xmlns:a16="http://schemas.microsoft.com/office/drawing/2014/main" id="{0359F5C3-1377-47FA-8A40-8111409256D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1C11900-09A1-49C5-9DA2-E6B2390B838D}"/>
              </a:ext>
            </a:extLst>
          </p:cNvPr>
          <p:cNvSpPr>
            <a:spLocks noGrp="1"/>
          </p:cNvSpPr>
          <p:nvPr>
            <p:ph type="sldNum" sz="quarter" idx="12"/>
          </p:nvPr>
        </p:nvSpPr>
        <p:spPr/>
        <p:txBody>
          <a:bodyPr/>
          <a:lstStyle/>
          <a:p>
            <a:fld id="{BD881613-14C3-440C-A7A2-D7C4519565E4}" type="slidenum">
              <a:rPr lang="en-GB" smtClean="0"/>
              <a:t>‹#›</a:t>
            </a:fld>
            <a:endParaRPr lang="en-GB"/>
          </a:p>
        </p:txBody>
      </p:sp>
    </p:spTree>
    <p:extLst>
      <p:ext uri="{BB962C8B-B14F-4D97-AF65-F5344CB8AC3E}">
        <p14:creationId xmlns:p14="http://schemas.microsoft.com/office/powerpoint/2010/main" val="3127692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A08D58-649D-4CB5-9939-B7AD855C363E}"/>
              </a:ext>
            </a:extLst>
          </p:cNvPr>
          <p:cNvSpPr>
            <a:spLocks noGrp="1"/>
          </p:cNvSpPr>
          <p:nvPr>
            <p:ph type="dt" sz="half" idx="10"/>
          </p:nvPr>
        </p:nvSpPr>
        <p:spPr/>
        <p:txBody>
          <a:bodyPr/>
          <a:lstStyle/>
          <a:p>
            <a:fld id="{8322835A-C93C-4121-9F3E-C8C43F01BBA5}" type="datetimeFigureOut">
              <a:rPr lang="en-GB" smtClean="0"/>
              <a:t>08/02/2021</a:t>
            </a:fld>
            <a:endParaRPr lang="en-GB"/>
          </a:p>
        </p:txBody>
      </p:sp>
      <p:sp>
        <p:nvSpPr>
          <p:cNvPr id="3" name="Footer Placeholder 2">
            <a:extLst>
              <a:ext uri="{FF2B5EF4-FFF2-40B4-BE49-F238E27FC236}">
                <a16:creationId xmlns:a16="http://schemas.microsoft.com/office/drawing/2014/main" id="{7304A23B-63B8-47A0-B98E-1A1D250BCEE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7408A59-DA0F-4E5D-9AC0-D58A8847BB22}"/>
              </a:ext>
            </a:extLst>
          </p:cNvPr>
          <p:cNvSpPr>
            <a:spLocks noGrp="1"/>
          </p:cNvSpPr>
          <p:nvPr>
            <p:ph type="sldNum" sz="quarter" idx="12"/>
          </p:nvPr>
        </p:nvSpPr>
        <p:spPr/>
        <p:txBody>
          <a:bodyPr/>
          <a:lstStyle/>
          <a:p>
            <a:fld id="{BD881613-14C3-440C-A7A2-D7C4519565E4}" type="slidenum">
              <a:rPr lang="en-GB" smtClean="0"/>
              <a:t>‹#›</a:t>
            </a:fld>
            <a:endParaRPr lang="en-GB"/>
          </a:p>
        </p:txBody>
      </p:sp>
    </p:spTree>
    <p:extLst>
      <p:ext uri="{BB962C8B-B14F-4D97-AF65-F5344CB8AC3E}">
        <p14:creationId xmlns:p14="http://schemas.microsoft.com/office/powerpoint/2010/main" val="3196006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EECC2-E96F-4C9C-ABE2-FB8939BB69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D4FDB27-7E14-4494-BA5F-B2A5F50670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EE4FA5A-2DC4-487A-AE28-ABBE1D4A44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F770CA-AE12-45F1-9904-F32A23146CF7}"/>
              </a:ext>
            </a:extLst>
          </p:cNvPr>
          <p:cNvSpPr>
            <a:spLocks noGrp="1"/>
          </p:cNvSpPr>
          <p:nvPr>
            <p:ph type="dt" sz="half" idx="10"/>
          </p:nvPr>
        </p:nvSpPr>
        <p:spPr/>
        <p:txBody>
          <a:bodyPr/>
          <a:lstStyle/>
          <a:p>
            <a:fld id="{8322835A-C93C-4121-9F3E-C8C43F01BBA5}" type="datetimeFigureOut">
              <a:rPr lang="en-GB" smtClean="0"/>
              <a:t>08/02/2021</a:t>
            </a:fld>
            <a:endParaRPr lang="en-GB"/>
          </a:p>
        </p:txBody>
      </p:sp>
      <p:sp>
        <p:nvSpPr>
          <p:cNvPr id="6" name="Footer Placeholder 5">
            <a:extLst>
              <a:ext uri="{FF2B5EF4-FFF2-40B4-BE49-F238E27FC236}">
                <a16:creationId xmlns:a16="http://schemas.microsoft.com/office/drawing/2014/main" id="{5F9BA61B-D289-49BF-8952-31FD94B92B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9A95C3-0C47-443A-A9F1-0EA2416C1623}"/>
              </a:ext>
            </a:extLst>
          </p:cNvPr>
          <p:cNvSpPr>
            <a:spLocks noGrp="1"/>
          </p:cNvSpPr>
          <p:nvPr>
            <p:ph type="sldNum" sz="quarter" idx="12"/>
          </p:nvPr>
        </p:nvSpPr>
        <p:spPr/>
        <p:txBody>
          <a:bodyPr/>
          <a:lstStyle/>
          <a:p>
            <a:fld id="{BD881613-14C3-440C-A7A2-D7C4519565E4}" type="slidenum">
              <a:rPr lang="en-GB" smtClean="0"/>
              <a:t>‹#›</a:t>
            </a:fld>
            <a:endParaRPr lang="en-GB"/>
          </a:p>
        </p:txBody>
      </p:sp>
    </p:spTree>
    <p:extLst>
      <p:ext uri="{BB962C8B-B14F-4D97-AF65-F5344CB8AC3E}">
        <p14:creationId xmlns:p14="http://schemas.microsoft.com/office/powerpoint/2010/main" val="3871490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F7FDF-F1E8-4AAB-9AD0-AE465D5C09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9A4EF09-4B73-42B5-9AAA-C6B9CB3229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BEC1D6A-3515-4693-B8B1-679DDAD84A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525892-81B9-4763-8B1A-AE3DB5728AA9}"/>
              </a:ext>
            </a:extLst>
          </p:cNvPr>
          <p:cNvSpPr>
            <a:spLocks noGrp="1"/>
          </p:cNvSpPr>
          <p:nvPr>
            <p:ph type="dt" sz="half" idx="10"/>
          </p:nvPr>
        </p:nvSpPr>
        <p:spPr/>
        <p:txBody>
          <a:bodyPr/>
          <a:lstStyle/>
          <a:p>
            <a:fld id="{8322835A-C93C-4121-9F3E-C8C43F01BBA5}" type="datetimeFigureOut">
              <a:rPr lang="en-GB" smtClean="0"/>
              <a:t>08/02/2021</a:t>
            </a:fld>
            <a:endParaRPr lang="en-GB"/>
          </a:p>
        </p:txBody>
      </p:sp>
      <p:sp>
        <p:nvSpPr>
          <p:cNvPr id="6" name="Footer Placeholder 5">
            <a:extLst>
              <a:ext uri="{FF2B5EF4-FFF2-40B4-BE49-F238E27FC236}">
                <a16:creationId xmlns:a16="http://schemas.microsoft.com/office/drawing/2014/main" id="{F6D3337B-98E4-4A69-B780-94BA88D3D56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54BA2AA-1CAC-400E-9569-B7656213130B}"/>
              </a:ext>
            </a:extLst>
          </p:cNvPr>
          <p:cNvSpPr>
            <a:spLocks noGrp="1"/>
          </p:cNvSpPr>
          <p:nvPr>
            <p:ph type="sldNum" sz="quarter" idx="12"/>
          </p:nvPr>
        </p:nvSpPr>
        <p:spPr/>
        <p:txBody>
          <a:bodyPr/>
          <a:lstStyle/>
          <a:p>
            <a:fld id="{BD881613-14C3-440C-A7A2-D7C4519565E4}" type="slidenum">
              <a:rPr lang="en-GB" smtClean="0"/>
              <a:t>‹#›</a:t>
            </a:fld>
            <a:endParaRPr lang="en-GB"/>
          </a:p>
        </p:txBody>
      </p:sp>
    </p:spTree>
    <p:extLst>
      <p:ext uri="{BB962C8B-B14F-4D97-AF65-F5344CB8AC3E}">
        <p14:creationId xmlns:p14="http://schemas.microsoft.com/office/powerpoint/2010/main" val="2285391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FCAE4-D6B8-4E43-B069-43546862493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5F125CE-A9D0-4BBA-B8D8-9215541E5C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E33D5C-1C1E-4482-8D2B-7E00C49AEF8E}"/>
              </a:ext>
            </a:extLst>
          </p:cNvPr>
          <p:cNvSpPr>
            <a:spLocks noGrp="1"/>
          </p:cNvSpPr>
          <p:nvPr>
            <p:ph type="dt" sz="half" idx="10"/>
          </p:nvPr>
        </p:nvSpPr>
        <p:spPr/>
        <p:txBody>
          <a:bodyPr/>
          <a:lstStyle/>
          <a:p>
            <a:fld id="{8322835A-C93C-4121-9F3E-C8C43F01BBA5}" type="datetimeFigureOut">
              <a:rPr lang="en-GB" smtClean="0"/>
              <a:t>08/02/2021</a:t>
            </a:fld>
            <a:endParaRPr lang="en-GB"/>
          </a:p>
        </p:txBody>
      </p:sp>
      <p:sp>
        <p:nvSpPr>
          <p:cNvPr id="5" name="Footer Placeholder 4">
            <a:extLst>
              <a:ext uri="{FF2B5EF4-FFF2-40B4-BE49-F238E27FC236}">
                <a16:creationId xmlns:a16="http://schemas.microsoft.com/office/drawing/2014/main" id="{55D4068C-A35C-4F8B-8B4F-E1F8DFEAB2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82FB8F-4A0E-4E6C-B19E-E7BE6A6301AC}"/>
              </a:ext>
            </a:extLst>
          </p:cNvPr>
          <p:cNvSpPr>
            <a:spLocks noGrp="1"/>
          </p:cNvSpPr>
          <p:nvPr>
            <p:ph type="sldNum" sz="quarter" idx="12"/>
          </p:nvPr>
        </p:nvSpPr>
        <p:spPr/>
        <p:txBody>
          <a:bodyPr/>
          <a:lstStyle/>
          <a:p>
            <a:fld id="{BD881613-14C3-440C-A7A2-D7C4519565E4}" type="slidenum">
              <a:rPr lang="en-GB" smtClean="0"/>
              <a:t>‹#›</a:t>
            </a:fld>
            <a:endParaRPr lang="en-GB"/>
          </a:p>
        </p:txBody>
      </p:sp>
    </p:spTree>
    <p:extLst>
      <p:ext uri="{BB962C8B-B14F-4D97-AF65-F5344CB8AC3E}">
        <p14:creationId xmlns:p14="http://schemas.microsoft.com/office/powerpoint/2010/main" val="2061683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DA2549-3DEE-439B-8C04-D030F2D4191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D49059E-AB6B-4A94-833D-DEBDD44D675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495A013-C13B-47E1-B183-977C7D87B4AC}"/>
              </a:ext>
            </a:extLst>
          </p:cNvPr>
          <p:cNvSpPr>
            <a:spLocks noGrp="1"/>
          </p:cNvSpPr>
          <p:nvPr>
            <p:ph type="dt" sz="half" idx="10"/>
          </p:nvPr>
        </p:nvSpPr>
        <p:spPr/>
        <p:txBody>
          <a:bodyPr/>
          <a:lstStyle/>
          <a:p>
            <a:fld id="{8322835A-C93C-4121-9F3E-C8C43F01BBA5}" type="datetimeFigureOut">
              <a:rPr lang="en-GB" smtClean="0"/>
              <a:t>08/02/2021</a:t>
            </a:fld>
            <a:endParaRPr lang="en-GB"/>
          </a:p>
        </p:txBody>
      </p:sp>
      <p:sp>
        <p:nvSpPr>
          <p:cNvPr id="5" name="Footer Placeholder 4">
            <a:extLst>
              <a:ext uri="{FF2B5EF4-FFF2-40B4-BE49-F238E27FC236}">
                <a16:creationId xmlns:a16="http://schemas.microsoft.com/office/drawing/2014/main" id="{FB19FDAE-5496-4F2C-ABFA-64E8DF4131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3E6BA9-A313-4E9B-ACA6-C9F1F3976142}"/>
              </a:ext>
            </a:extLst>
          </p:cNvPr>
          <p:cNvSpPr>
            <a:spLocks noGrp="1"/>
          </p:cNvSpPr>
          <p:nvPr>
            <p:ph type="sldNum" sz="quarter" idx="12"/>
          </p:nvPr>
        </p:nvSpPr>
        <p:spPr/>
        <p:txBody>
          <a:bodyPr/>
          <a:lstStyle/>
          <a:p>
            <a:fld id="{BD881613-14C3-440C-A7A2-D7C4519565E4}" type="slidenum">
              <a:rPr lang="en-GB" smtClean="0"/>
              <a:t>‹#›</a:t>
            </a:fld>
            <a:endParaRPr lang="en-GB"/>
          </a:p>
        </p:txBody>
      </p:sp>
    </p:spTree>
    <p:extLst>
      <p:ext uri="{BB962C8B-B14F-4D97-AF65-F5344CB8AC3E}">
        <p14:creationId xmlns:p14="http://schemas.microsoft.com/office/powerpoint/2010/main" val="1211144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49A736-4880-4596-880D-5194FD6D7D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8C24834-BEBB-40F8-9243-E577F79999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E86E81-7CC2-4666-8CB0-3FAEA5D383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22835A-C93C-4121-9F3E-C8C43F01BBA5}" type="datetimeFigureOut">
              <a:rPr lang="en-GB" smtClean="0"/>
              <a:t>08/02/2021</a:t>
            </a:fld>
            <a:endParaRPr lang="en-GB"/>
          </a:p>
        </p:txBody>
      </p:sp>
      <p:sp>
        <p:nvSpPr>
          <p:cNvPr id="5" name="Footer Placeholder 4">
            <a:extLst>
              <a:ext uri="{FF2B5EF4-FFF2-40B4-BE49-F238E27FC236}">
                <a16:creationId xmlns:a16="http://schemas.microsoft.com/office/drawing/2014/main" id="{2C91B84E-11DA-40CD-9931-6BD5D5FAAF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4E155EA-6E72-4D8E-8C41-DE7AB5BF85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881613-14C3-440C-A7A2-D7C4519565E4}" type="slidenum">
              <a:rPr lang="en-GB" smtClean="0"/>
              <a:t>‹#›</a:t>
            </a:fld>
            <a:endParaRPr lang="en-GB"/>
          </a:p>
        </p:txBody>
      </p:sp>
    </p:spTree>
    <p:extLst>
      <p:ext uri="{BB962C8B-B14F-4D97-AF65-F5344CB8AC3E}">
        <p14:creationId xmlns:p14="http://schemas.microsoft.com/office/powerpoint/2010/main" val="2407921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customXml" Target="../ink/ink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customXml" Target="../ink/ink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customXml" Target="../ink/ink2.xml"/><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customXml" Target="../ink/ink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customXml" Target="../ink/ink4.xml"/><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customXml" Target="../ink/ink6.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customXml" Target="../ink/ink8.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customXml" Target="../ink/ink7.xml"/><Relationship Id="rId10" Type="http://schemas.openxmlformats.org/officeDocument/2006/relationships/image" Target="../media/image12.png"/><Relationship Id="rId4" Type="http://schemas.openxmlformats.org/officeDocument/2006/relationships/image" Target="../media/image3.png"/><Relationship Id="rId9" Type="http://schemas.openxmlformats.org/officeDocument/2006/relationships/customXml" Target="../ink/ink9.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customXml" Target="../ink/ink14.xml"/><Relationship Id="rId18" Type="http://schemas.openxmlformats.org/officeDocument/2006/relationships/image" Target="../media/image21.png"/><Relationship Id="rId3" Type="http://schemas.openxmlformats.org/officeDocument/2006/relationships/image" Target="../media/image1.jpeg"/><Relationship Id="rId7" Type="http://schemas.openxmlformats.org/officeDocument/2006/relationships/customXml" Target="../ink/ink11.xml"/><Relationship Id="rId12" Type="http://schemas.openxmlformats.org/officeDocument/2006/relationships/image" Target="../media/image18.png"/><Relationship Id="rId17" Type="http://schemas.openxmlformats.org/officeDocument/2006/relationships/customXml" Target="../ink/ink16.xml"/><Relationship Id="rId2" Type="http://schemas.openxmlformats.org/officeDocument/2006/relationships/notesSlide" Target="../notesSlides/notesSlide13.xml"/><Relationship Id="rId16"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customXml" Target="../ink/ink13.xml"/><Relationship Id="rId5" Type="http://schemas.openxmlformats.org/officeDocument/2006/relationships/customXml" Target="../ink/ink10.xml"/><Relationship Id="rId15" Type="http://schemas.openxmlformats.org/officeDocument/2006/relationships/customXml" Target="../ink/ink15.xml"/><Relationship Id="rId10" Type="http://schemas.openxmlformats.org/officeDocument/2006/relationships/image" Target="../media/image17.png"/><Relationship Id="rId4" Type="http://schemas.openxmlformats.org/officeDocument/2006/relationships/image" Target="../media/image3.png"/><Relationship Id="rId9" Type="http://schemas.openxmlformats.org/officeDocument/2006/relationships/customXml" Target="../ink/ink12.xml"/><Relationship Id="rId1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36F52E99-FB3F-40D1-9C52-1577FB77CE45}"/>
              </a:ext>
            </a:extLst>
          </p:cNvPr>
          <p:cNvPicPr>
            <a:picLocks noChangeAspect="1"/>
          </p:cNvPicPr>
          <p:nvPr/>
        </p:nvPicPr>
        <p:blipFill rotWithShape="1">
          <a:blip r:embed="rId3">
            <a:extLst>
              <a:ext uri="{28A0092B-C50C-407E-A947-70E740481C1C}">
                <a14:useLocalDpi xmlns:a14="http://schemas.microsoft.com/office/drawing/2010/main" val="0"/>
              </a:ext>
            </a:extLst>
          </a:blip>
          <a:srcRect b="54840"/>
          <a:stretch/>
        </p:blipFill>
        <p:spPr>
          <a:xfrm>
            <a:off x="1558723" y="0"/>
            <a:ext cx="9386038" cy="6858000"/>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E2477971-8F5B-4391-B652-F97B6D740299}"/>
                  </a:ext>
                </a:extLst>
              </p14:cNvPr>
              <p14:cNvContentPartPr/>
              <p14:nvPr/>
            </p14:nvContentPartPr>
            <p14:xfrm>
              <a:off x="1206075" y="2538705"/>
              <a:ext cx="2314080" cy="2047680"/>
            </p14:xfrm>
          </p:contentPart>
        </mc:Choice>
        <mc:Fallback xmlns="">
          <p:pic>
            <p:nvPicPr>
              <p:cNvPr id="6" name="Ink 5">
                <a:extLst>
                  <a:ext uri="{FF2B5EF4-FFF2-40B4-BE49-F238E27FC236}">
                    <a16:creationId xmlns:a16="http://schemas.microsoft.com/office/drawing/2014/main" id="{E2477971-8F5B-4391-B652-F97B6D740299}"/>
                  </a:ext>
                </a:extLst>
              </p:cNvPr>
              <p:cNvPicPr/>
              <p:nvPr/>
            </p:nvPicPr>
            <p:blipFill>
              <a:blip r:embed="rId5"/>
              <a:stretch>
                <a:fillRect/>
              </a:stretch>
            </p:blipFill>
            <p:spPr>
              <a:xfrm>
                <a:off x="1197075" y="2530065"/>
                <a:ext cx="2331720" cy="2065320"/>
              </a:xfrm>
              <a:prstGeom prst="rect">
                <a:avLst/>
              </a:prstGeom>
            </p:spPr>
          </p:pic>
        </mc:Fallback>
      </mc:AlternateContent>
      <p:pic>
        <p:nvPicPr>
          <p:cNvPr id="7" name="Picture 2">
            <a:extLst>
              <a:ext uri="{FF2B5EF4-FFF2-40B4-BE49-F238E27FC236}">
                <a16:creationId xmlns:a16="http://schemas.microsoft.com/office/drawing/2014/main" id="{29DE46F0-A32E-49DF-BC6C-FBC42FBB43A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33656" y="6013648"/>
            <a:ext cx="2158344" cy="844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1720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A8E3B525-51C4-4235-91B9-12AF61498432}"/>
              </a:ext>
            </a:extLst>
          </p:cNvPr>
          <p:cNvPicPr>
            <a:picLocks noChangeAspect="1"/>
          </p:cNvPicPr>
          <p:nvPr/>
        </p:nvPicPr>
        <p:blipFill rotWithShape="1">
          <a:blip r:embed="rId3">
            <a:extLst>
              <a:ext uri="{28A0092B-C50C-407E-A947-70E740481C1C}">
                <a14:useLocalDpi xmlns:a14="http://schemas.microsoft.com/office/drawing/2010/main" val="0"/>
              </a:ext>
            </a:extLst>
          </a:blip>
          <a:srcRect l="143" t="21465" r="86674" b="73316"/>
          <a:stretch/>
        </p:blipFill>
        <p:spPr>
          <a:xfrm>
            <a:off x="3076257" y="981074"/>
            <a:ext cx="6315393" cy="4044410"/>
          </a:xfrm>
          <a:prstGeom prst="rect">
            <a:avLst/>
          </a:prstGeom>
        </p:spPr>
      </p:pic>
      <p:sp>
        <p:nvSpPr>
          <p:cNvPr id="6" name="TextBox 5">
            <a:extLst>
              <a:ext uri="{FF2B5EF4-FFF2-40B4-BE49-F238E27FC236}">
                <a16:creationId xmlns:a16="http://schemas.microsoft.com/office/drawing/2014/main" id="{696EA5FA-D9A6-4864-A1C7-5C0B046A2497}"/>
              </a:ext>
            </a:extLst>
          </p:cNvPr>
          <p:cNvSpPr txBox="1"/>
          <p:nvPr/>
        </p:nvSpPr>
        <p:spPr>
          <a:xfrm>
            <a:off x="4886960" y="5537200"/>
            <a:ext cx="2987040" cy="830997"/>
          </a:xfrm>
          <a:prstGeom prst="rect">
            <a:avLst/>
          </a:prstGeom>
          <a:noFill/>
        </p:spPr>
        <p:txBody>
          <a:bodyPr wrap="square" rtlCol="0">
            <a:spAutoFit/>
          </a:bodyPr>
          <a:lstStyle/>
          <a:p>
            <a:r>
              <a:rPr lang="en-GB" sz="4800" dirty="0"/>
              <a:t>Witchcraft</a:t>
            </a:r>
          </a:p>
        </p:txBody>
      </p:sp>
      <p:pic>
        <p:nvPicPr>
          <p:cNvPr id="7" name="Picture 2">
            <a:extLst>
              <a:ext uri="{FF2B5EF4-FFF2-40B4-BE49-F238E27FC236}">
                <a16:creationId xmlns:a16="http://schemas.microsoft.com/office/drawing/2014/main" id="{DF7E2EC6-9949-45E5-B2C6-ED2700D24D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33656" y="6013648"/>
            <a:ext cx="2158344" cy="844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180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D2705A-C311-4685-9176-308EEDEA96EE}"/>
              </a:ext>
            </a:extLst>
          </p:cNvPr>
          <p:cNvPicPr>
            <a:picLocks noChangeAspect="1"/>
          </p:cNvPicPr>
          <p:nvPr/>
        </p:nvPicPr>
        <p:blipFill>
          <a:blip r:embed="rId3"/>
          <a:stretch>
            <a:fillRect/>
          </a:stretch>
        </p:blipFill>
        <p:spPr>
          <a:xfrm>
            <a:off x="1405128" y="0"/>
            <a:ext cx="9381744" cy="6858000"/>
          </a:xfrm>
          <a:prstGeom prst="rect">
            <a:avLst/>
          </a:prstGeom>
        </p:spPr>
      </p:pic>
      <p:pic>
        <p:nvPicPr>
          <p:cNvPr id="5" name="Picture 2">
            <a:extLst>
              <a:ext uri="{FF2B5EF4-FFF2-40B4-BE49-F238E27FC236}">
                <a16:creationId xmlns:a16="http://schemas.microsoft.com/office/drawing/2014/main" id="{5B3C6911-17DA-4DAD-838A-0D2A124B7E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33656" y="6013648"/>
            <a:ext cx="2158344" cy="844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Straight Connector 9">
            <a:extLst>
              <a:ext uri="{FF2B5EF4-FFF2-40B4-BE49-F238E27FC236}">
                <a16:creationId xmlns:a16="http://schemas.microsoft.com/office/drawing/2014/main" id="{9E8BB178-FCF6-42FF-9A93-EB1F449FF93F}"/>
              </a:ext>
            </a:extLst>
          </p:cNvPr>
          <p:cNvCxnSpPr/>
          <p:nvPr/>
        </p:nvCxnSpPr>
        <p:spPr>
          <a:xfrm flipV="1">
            <a:off x="6238875" y="1143000"/>
            <a:ext cx="4381500" cy="857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A5703A0-2C22-49BD-A28B-B45E195B91FF}"/>
              </a:ext>
            </a:extLst>
          </p:cNvPr>
          <p:cNvCxnSpPr>
            <a:cxnSpLocks/>
          </p:cNvCxnSpPr>
          <p:nvPr/>
        </p:nvCxnSpPr>
        <p:spPr>
          <a:xfrm flipV="1">
            <a:off x="2743835" y="4236720"/>
            <a:ext cx="5191125" cy="8064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515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2BEC55B0-4FDF-434E-B862-AF67CB926C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33656" y="6013648"/>
            <a:ext cx="2158344" cy="844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descr="Text&#10;&#10;Description automatically generated">
            <a:extLst>
              <a:ext uri="{FF2B5EF4-FFF2-40B4-BE49-F238E27FC236}">
                <a16:creationId xmlns:a16="http://schemas.microsoft.com/office/drawing/2014/main" id="{AD7ADAB8-D9BA-49D9-9460-C8EDE066B523}"/>
              </a:ext>
            </a:extLst>
          </p:cNvPr>
          <p:cNvPicPr>
            <a:picLocks noChangeAspect="1"/>
          </p:cNvPicPr>
          <p:nvPr/>
        </p:nvPicPr>
        <p:blipFill rotWithShape="1">
          <a:blip r:embed="rId4">
            <a:extLst>
              <a:ext uri="{28A0092B-C50C-407E-A947-70E740481C1C}">
                <a14:useLocalDpi xmlns:a14="http://schemas.microsoft.com/office/drawing/2010/main" val="0"/>
              </a:ext>
            </a:extLst>
          </a:blip>
          <a:srcRect l="50397" t="5219" b="91570"/>
          <a:stretch/>
        </p:blipFill>
        <p:spPr>
          <a:xfrm>
            <a:off x="0" y="428842"/>
            <a:ext cx="12211239" cy="1279109"/>
          </a:xfrm>
          <a:prstGeom prst="rect">
            <a:avLst/>
          </a:prstGeom>
        </p:spPr>
      </p:pic>
      <p:pic>
        <p:nvPicPr>
          <p:cNvPr id="7" name="Picture 6" descr="Text&#10;&#10;Description automatically generated">
            <a:extLst>
              <a:ext uri="{FF2B5EF4-FFF2-40B4-BE49-F238E27FC236}">
                <a16:creationId xmlns:a16="http://schemas.microsoft.com/office/drawing/2014/main" id="{7576DFC5-CA75-4AAC-9698-75B75E42E851}"/>
              </a:ext>
            </a:extLst>
          </p:cNvPr>
          <p:cNvPicPr>
            <a:picLocks noChangeAspect="1"/>
          </p:cNvPicPr>
          <p:nvPr/>
        </p:nvPicPr>
        <p:blipFill rotWithShape="1">
          <a:blip r:embed="rId4">
            <a:extLst>
              <a:ext uri="{28A0092B-C50C-407E-A947-70E740481C1C}">
                <a14:useLocalDpi xmlns:a14="http://schemas.microsoft.com/office/drawing/2010/main" val="0"/>
              </a:ext>
            </a:extLst>
          </a:blip>
          <a:srcRect l="13381" t="25591" r="30298" b="71398"/>
          <a:stretch/>
        </p:blipFill>
        <p:spPr>
          <a:xfrm>
            <a:off x="0" y="3209924"/>
            <a:ext cx="12224745" cy="1057275"/>
          </a:xfrm>
          <a:prstGeom prst="rect">
            <a:avLst/>
          </a:prstGeom>
        </p:spPr>
      </p:pic>
      <p:sp>
        <p:nvSpPr>
          <p:cNvPr id="8" name="TextBox 7">
            <a:extLst>
              <a:ext uri="{FF2B5EF4-FFF2-40B4-BE49-F238E27FC236}">
                <a16:creationId xmlns:a16="http://schemas.microsoft.com/office/drawing/2014/main" id="{71A4CE34-56ED-453E-BD11-48785E216039}"/>
              </a:ext>
            </a:extLst>
          </p:cNvPr>
          <p:cNvSpPr txBox="1"/>
          <p:nvPr/>
        </p:nvSpPr>
        <p:spPr>
          <a:xfrm>
            <a:off x="895350" y="1921201"/>
            <a:ext cx="9763125" cy="830997"/>
          </a:xfrm>
          <a:prstGeom prst="rect">
            <a:avLst/>
          </a:prstGeom>
          <a:noFill/>
        </p:spPr>
        <p:txBody>
          <a:bodyPr wrap="square" rtlCol="0">
            <a:spAutoFit/>
          </a:bodyPr>
          <a:lstStyle/>
          <a:p>
            <a:r>
              <a:rPr lang="en-GB" sz="4800" dirty="0"/>
              <a:t>Alicia </a:t>
            </a:r>
            <a:r>
              <a:rPr lang="en-GB" sz="4800" dirty="0" err="1"/>
              <a:t>Sympson</a:t>
            </a:r>
            <a:r>
              <a:rPr lang="en-GB" sz="4800" dirty="0"/>
              <a:t> uxor Thomas </a:t>
            </a:r>
            <a:r>
              <a:rPr lang="en-GB" sz="4800" dirty="0" err="1"/>
              <a:t>Sympson</a:t>
            </a:r>
            <a:endParaRPr lang="en-GB" sz="4800" dirty="0"/>
          </a:p>
        </p:txBody>
      </p:sp>
      <p:sp>
        <p:nvSpPr>
          <p:cNvPr id="9" name="TextBox 8">
            <a:extLst>
              <a:ext uri="{FF2B5EF4-FFF2-40B4-BE49-F238E27FC236}">
                <a16:creationId xmlns:a16="http://schemas.microsoft.com/office/drawing/2014/main" id="{A6EB617C-FB6C-471C-917A-92B1E80BD5AB}"/>
              </a:ext>
            </a:extLst>
          </p:cNvPr>
          <p:cNvSpPr txBox="1"/>
          <p:nvPr/>
        </p:nvSpPr>
        <p:spPr>
          <a:xfrm>
            <a:off x="895349" y="4724925"/>
            <a:ext cx="11084317" cy="830997"/>
          </a:xfrm>
          <a:prstGeom prst="rect">
            <a:avLst/>
          </a:prstGeom>
          <a:noFill/>
        </p:spPr>
        <p:txBody>
          <a:bodyPr wrap="square" rtlCol="0">
            <a:spAutoFit/>
          </a:bodyPr>
          <a:lstStyle/>
          <a:p>
            <a:r>
              <a:rPr lang="en-GB" sz="4800" dirty="0"/>
              <a:t>Anna </a:t>
            </a:r>
            <a:r>
              <a:rPr lang="en-GB" sz="4800" dirty="0" err="1"/>
              <a:t>Sheppd</a:t>
            </a:r>
            <a:r>
              <a:rPr lang="en-GB" sz="4800" dirty="0"/>
              <a:t> </a:t>
            </a:r>
            <a:r>
              <a:rPr lang="en-GB" sz="4800" dirty="0" err="1"/>
              <a:t>filia</a:t>
            </a:r>
            <a:r>
              <a:rPr lang="en-GB" sz="4800" dirty="0"/>
              <a:t> Rici [</a:t>
            </a:r>
            <a:r>
              <a:rPr lang="en-GB" sz="4800" dirty="0" err="1"/>
              <a:t>Ricardi</a:t>
            </a:r>
            <a:r>
              <a:rPr lang="en-GB" sz="4800" dirty="0"/>
              <a:t>] </a:t>
            </a:r>
            <a:r>
              <a:rPr lang="en-GB" sz="4800" dirty="0" err="1"/>
              <a:t>Sheppeard</a:t>
            </a:r>
            <a:endParaRPr lang="en-GB" sz="4800" dirty="0"/>
          </a:p>
        </p:txBody>
      </p:sp>
      <mc:AlternateContent xmlns:mc="http://schemas.openxmlformats.org/markup-compatibility/2006" xmlns:p14="http://schemas.microsoft.com/office/powerpoint/2010/main">
        <mc:Choice Requires="p14">
          <p:contentPart p14:bwMode="auto" r:id="rId5">
            <p14:nvContentPartPr>
              <p14:cNvPr id="12" name="Ink 11">
                <a:extLst>
                  <a:ext uri="{FF2B5EF4-FFF2-40B4-BE49-F238E27FC236}">
                    <a16:creationId xmlns:a16="http://schemas.microsoft.com/office/drawing/2014/main" id="{B4B73F2D-2C26-4CD8-82BE-7AB25F1D23BC}"/>
                  </a:ext>
                </a:extLst>
              </p14:cNvPr>
              <p14:cNvContentPartPr/>
              <p14:nvPr/>
            </p14:nvContentPartPr>
            <p14:xfrm>
              <a:off x="4510515" y="1500465"/>
              <a:ext cx="1766160" cy="1510920"/>
            </p14:xfrm>
          </p:contentPart>
        </mc:Choice>
        <mc:Fallback xmlns="">
          <p:pic>
            <p:nvPicPr>
              <p:cNvPr id="12" name="Ink 11">
                <a:extLst>
                  <a:ext uri="{FF2B5EF4-FFF2-40B4-BE49-F238E27FC236}">
                    <a16:creationId xmlns:a16="http://schemas.microsoft.com/office/drawing/2014/main" id="{B4B73F2D-2C26-4CD8-82BE-7AB25F1D23BC}"/>
                  </a:ext>
                </a:extLst>
              </p:cNvPr>
              <p:cNvPicPr/>
              <p:nvPr/>
            </p:nvPicPr>
            <p:blipFill>
              <a:blip r:embed="rId6"/>
              <a:stretch>
                <a:fillRect/>
              </a:stretch>
            </p:blipFill>
            <p:spPr>
              <a:xfrm>
                <a:off x="4501515" y="1491465"/>
                <a:ext cx="1783800" cy="15285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B798B36C-5BCC-4A12-B529-6F70BFA8E5F7}"/>
                  </a:ext>
                </a:extLst>
              </p14:cNvPr>
              <p14:cNvContentPartPr/>
              <p14:nvPr/>
            </p14:nvContentPartPr>
            <p14:xfrm>
              <a:off x="4013715" y="4272465"/>
              <a:ext cx="1900800" cy="1666800"/>
            </p14:xfrm>
          </p:contentPart>
        </mc:Choice>
        <mc:Fallback xmlns="">
          <p:pic>
            <p:nvPicPr>
              <p:cNvPr id="13" name="Ink 12">
                <a:extLst>
                  <a:ext uri="{FF2B5EF4-FFF2-40B4-BE49-F238E27FC236}">
                    <a16:creationId xmlns:a16="http://schemas.microsoft.com/office/drawing/2014/main" id="{B798B36C-5BCC-4A12-B529-6F70BFA8E5F7}"/>
                  </a:ext>
                </a:extLst>
              </p:cNvPr>
              <p:cNvPicPr/>
              <p:nvPr/>
            </p:nvPicPr>
            <p:blipFill>
              <a:blip r:embed="rId8"/>
              <a:stretch>
                <a:fillRect/>
              </a:stretch>
            </p:blipFill>
            <p:spPr>
              <a:xfrm>
                <a:off x="4004715" y="4263825"/>
                <a:ext cx="1918440" cy="1684440"/>
              </a:xfrm>
              <a:prstGeom prst="rect">
                <a:avLst/>
              </a:prstGeom>
            </p:spPr>
          </p:pic>
        </mc:Fallback>
      </mc:AlternateContent>
    </p:spTree>
    <p:extLst>
      <p:ext uri="{BB962C8B-B14F-4D97-AF65-F5344CB8AC3E}">
        <p14:creationId xmlns:p14="http://schemas.microsoft.com/office/powerpoint/2010/main" val="241709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heel(1)">
                                      <p:cBhvr>
                                        <p:cTn id="19" dur="2000"/>
                                        <p:tgtEl>
                                          <p:spTgt spid="13"/>
                                        </p:tgtEl>
                                      </p:cBhvr>
                                    </p:animEffect>
                                  </p:childTnLst>
                                </p:cTn>
                              </p:par>
                              <p:par>
                                <p:cTn id="20" presetID="21" presetClass="entr" presetSubtype="1"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heel(1)">
                                      <p:cBhvr>
                                        <p:cTn id="2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A00C957C-16FC-4952-A02A-4F242E9B367E}"/>
              </a:ext>
            </a:extLst>
          </p:cNvPr>
          <p:cNvPicPr>
            <a:picLocks noChangeAspect="1"/>
          </p:cNvPicPr>
          <p:nvPr/>
        </p:nvPicPr>
        <p:blipFill rotWithShape="1">
          <a:blip r:embed="rId3">
            <a:extLst>
              <a:ext uri="{28A0092B-C50C-407E-A947-70E740481C1C}">
                <a14:useLocalDpi xmlns:a14="http://schemas.microsoft.com/office/drawing/2010/main" val="0"/>
              </a:ext>
            </a:extLst>
          </a:blip>
          <a:srcRect b="54840"/>
          <a:stretch/>
        </p:blipFill>
        <p:spPr>
          <a:xfrm>
            <a:off x="1558723" y="0"/>
            <a:ext cx="9386038" cy="6858000"/>
          </a:xfrm>
          <a:prstGeom prst="rect">
            <a:avLst/>
          </a:prstGeom>
        </p:spPr>
      </p:pic>
      <p:pic>
        <p:nvPicPr>
          <p:cNvPr id="6" name="Picture 2">
            <a:extLst>
              <a:ext uri="{FF2B5EF4-FFF2-40B4-BE49-F238E27FC236}">
                <a16:creationId xmlns:a16="http://schemas.microsoft.com/office/drawing/2014/main" id="{1F76C238-D6C0-457E-B658-46FBDE8DFF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33656" y="6013648"/>
            <a:ext cx="2158344" cy="844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Arrow: Pentagon 2">
            <a:extLst>
              <a:ext uri="{FF2B5EF4-FFF2-40B4-BE49-F238E27FC236}">
                <a16:creationId xmlns:a16="http://schemas.microsoft.com/office/drawing/2014/main" id="{61D2B4D0-018E-4D4D-8E46-844D9D8CA96C}"/>
              </a:ext>
            </a:extLst>
          </p:cNvPr>
          <p:cNvSpPr/>
          <p:nvPr/>
        </p:nvSpPr>
        <p:spPr>
          <a:xfrm>
            <a:off x="6638925" y="2543175"/>
            <a:ext cx="704850" cy="400050"/>
          </a:xfrm>
          <a:prstGeom prst="homePlat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Pentagon 6">
            <a:extLst>
              <a:ext uri="{FF2B5EF4-FFF2-40B4-BE49-F238E27FC236}">
                <a16:creationId xmlns:a16="http://schemas.microsoft.com/office/drawing/2014/main" id="{9F52FAA7-2B3F-4F78-B886-450426852B61}"/>
              </a:ext>
            </a:extLst>
          </p:cNvPr>
          <p:cNvSpPr/>
          <p:nvPr/>
        </p:nvSpPr>
        <p:spPr>
          <a:xfrm rot="10800000">
            <a:off x="8315325" y="2868295"/>
            <a:ext cx="704850" cy="400050"/>
          </a:xfrm>
          <a:prstGeom prst="homePlat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09707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10;&#10;Description automatically generated">
            <a:extLst>
              <a:ext uri="{FF2B5EF4-FFF2-40B4-BE49-F238E27FC236}">
                <a16:creationId xmlns:a16="http://schemas.microsoft.com/office/drawing/2014/main" id="{19CF0CBD-0DAA-4729-82A8-B2B0258B70EF}"/>
              </a:ext>
            </a:extLst>
          </p:cNvPr>
          <p:cNvPicPr>
            <a:picLocks noChangeAspect="1"/>
          </p:cNvPicPr>
          <p:nvPr/>
        </p:nvPicPr>
        <p:blipFill rotWithShape="1">
          <a:blip r:embed="rId3">
            <a:extLst>
              <a:ext uri="{28A0092B-C50C-407E-A947-70E740481C1C}">
                <a14:useLocalDpi xmlns:a14="http://schemas.microsoft.com/office/drawing/2010/main" val="0"/>
              </a:ext>
            </a:extLst>
          </a:blip>
          <a:srcRect l="61431" t="16621" r="17156" b="80838"/>
          <a:stretch/>
        </p:blipFill>
        <p:spPr>
          <a:xfrm>
            <a:off x="430419" y="481953"/>
            <a:ext cx="5903706" cy="1133477"/>
          </a:xfrm>
          <a:prstGeom prst="rect">
            <a:avLst/>
          </a:prstGeom>
        </p:spPr>
      </p:pic>
      <p:pic>
        <p:nvPicPr>
          <p:cNvPr id="5" name="Picture 2">
            <a:extLst>
              <a:ext uri="{FF2B5EF4-FFF2-40B4-BE49-F238E27FC236}">
                <a16:creationId xmlns:a16="http://schemas.microsoft.com/office/drawing/2014/main" id="{C3866496-EBFF-40A0-877E-B16C45389F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33656" y="6013648"/>
            <a:ext cx="2158344" cy="844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0AC3B317-39AB-4822-9C02-19002CCECE70}"/>
              </a:ext>
            </a:extLst>
          </p:cNvPr>
          <p:cNvSpPr txBox="1"/>
          <p:nvPr/>
        </p:nvSpPr>
        <p:spPr>
          <a:xfrm>
            <a:off x="6782973" y="544370"/>
            <a:ext cx="4978608" cy="1569660"/>
          </a:xfrm>
          <a:prstGeom prst="rect">
            <a:avLst/>
          </a:prstGeom>
          <a:noFill/>
        </p:spPr>
        <p:txBody>
          <a:bodyPr wrap="square" rtlCol="0">
            <a:spAutoFit/>
          </a:bodyPr>
          <a:lstStyle/>
          <a:p>
            <a:r>
              <a:rPr lang="en-GB" sz="4800" dirty="0" err="1"/>
              <a:t>Anglicane</a:t>
            </a:r>
            <a:r>
              <a:rPr lang="en-GB" sz="4800" dirty="0"/>
              <a:t> </a:t>
            </a:r>
            <a:r>
              <a:rPr lang="en-GB" sz="4800" dirty="0" err="1"/>
              <a:t>vocat</a:t>
            </a:r>
            <a:r>
              <a:rPr lang="en-GB" sz="4800" dirty="0"/>
              <a:t> – is called in English</a:t>
            </a:r>
          </a:p>
        </p:txBody>
      </p:sp>
      <p:pic>
        <p:nvPicPr>
          <p:cNvPr id="8" name="Picture 7" descr="Text&#10;&#10;Description automatically generated">
            <a:extLst>
              <a:ext uri="{FF2B5EF4-FFF2-40B4-BE49-F238E27FC236}">
                <a16:creationId xmlns:a16="http://schemas.microsoft.com/office/drawing/2014/main" id="{9FA152C5-7670-40B7-ACFD-EBFE02F03500}"/>
              </a:ext>
            </a:extLst>
          </p:cNvPr>
          <p:cNvPicPr>
            <a:picLocks noChangeAspect="1"/>
          </p:cNvPicPr>
          <p:nvPr/>
        </p:nvPicPr>
        <p:blipFill rotWithShape="1">
          <a:blip r:embed="rId3">
            <a:extLst>
              <a:ext uri="{28A0092B-C50C-407E-A947-70E740481C1C}">
                <a14:useLocalDpi xmlns:a14="http://schemas.microsoft.com/office/drawing/2010/main" val="0"/>
              </a:ext>
            </a:extLst>
          </a:blip>
          <a:srcRect l="82235" t="15948" r="1166" b="80857"/>
          <a:stretch/>
        </p:blipFill>
        <p:spPr>
          <a:xfrm>
            <a:off x="7784632" y="2640812"/>
            <a:ext cx="3590926" cy="1118027"/>
          </a:xfrm>
          <a:prstGeom prst="rect">
            <a:avLst/>
          </a:prstGeom>
        </p:spPr>
      </p:pic>
      <p:pic>
        <p:nvPicPr>
          <p:cNvPr id="9" name="Picture 8" descr="Text&#10;&#10;Description automatically generated">
            <a:extLst>
              <a:ext uri="{FF2B5EF4-FFF2-40B4-BE49-F238E27FC236}">
                <a16:creationId xmlns:a16="http://schemas.microsoft.com/office/drawing/2014/main" id="{4203364E-199A-41D9-AFA3-4C1B9C5D6FA3}"/>
              </a:ext>
            </a:extLst>
          </p:cNvPr>
          <p:cNvPicPr>
            <a:picLocks noChangeAspect="1"/>
          </p:cNvPicPr>
          <p:nvPr/>
        </p:nvPicPr>
        <p:blipFill rotWithShape="1">
          <a:blip r:embed="rId3">
            <a:extLst>
              <a:ext uri="{28A0092B-C50C-407E-A947-70E740481C1C}">
                <a14:useLocalDpi xmlns:a14="http://schemas.microsoft.com/office/drawing/2010/main" val="0"/>
              </a:ext>
            </a:extLst>
          </a:blip>
          <a:srcRect l="12417" t="19130" r="27203" b="76919"/>
          <a:stretch/>
        </p:blipFill>
        <p:spPr>
          <a:xfrm>
            <a:off x="816441" y="4015326"/>
            <a:ext cx="10559117" cy="1118026"/>
          </a:xfrm>
          <a:prstGeom prst="rect">
            <a:avLst/>
          </a:prstGeom>
        </p:spPr>
      </p:pic>
      <p:sp>
        <p:nvSpPr>
          <p:cNvPr id="10" name="TextBox 9">
            <a:extLst>
              <a:ext uri="{FF2B5EF4-FFF2-40B4-BE49-F238E27FC236}">
                <a16:creationId xmlns:a16="http://schemas.microsoft.com/office/drawing/2014/main" id="{D44BF857-0E6C-4E68-B986-99F766EA78B0}"/>
              </a:ext>
            </a:extLst>
          </p:cNvPr>
          <p:cNvSpPr txBox="1"/>
          <p:nvPr/>
        </p:nvSpPr>
        <p:spPr>
          <a:xfrm>
            <a:off x="1133475" y="5106069"/>
            <a:ext cx="12192000" cy="830997"/>
          </a:xfrm>
          <a:prstGeom prst="rect">
            <a:avLst/>
          </a:prstGeom>
          <a:noFill/>
        </p:spPr>
        <p:txBody>
          <a:bodyPr wrap="square" rtlCol="0">
            <a:spAutoFit/>
          </a:bodyPr>
          <a:lstStyle/>
          <a:p>
            <a:r>
              <a:rPr lang="en-GB" sz="4800" dirty="0" err="1"/>
              <a:t>Inchantmentes</a:t>
            </a:r>
            <a:r>
              <a:rPr lang="en-GB" sz="4800" dirty="0"/>
              <a:t> </a:t>
            </a:r>
            <a:r>
              <a:rPr lang="en-GB" sz="4800" dirty="0" err="1"/>
              <a:t>Charmes</a:t>
            </a:r>
            <a:r>
              <a:rPr lang="en-GB" sz="4800" dirty="0"/>
              <a:t> and </a:t>
            </a:r>
            <a:r>
              <a:rPr lang="en-GB" sz="4800" dirty="0" err="1"/>
              <a:t>Sorceryes</a:t>
            </a:r>
            <a:r>
              <a:rPr lang="en-GB" sz="4800" dirty="0"/>
              <a:t> </a:t>
            </a:r>
          </a:p>
        </p:txBody>
      </p:sp>
      <p:sp>
        <p:nvSpPr>
          <p:cNvPr id="11" name="TextBox 10">
            <a:extLst>
              <a:ext uri="{FF2B5EF4-FFF2-40B4-BE49-F238E27FC236}">
                <a16:creationId xmlns:a16="http://schemas.microsoft.com/office/drawing/2014/main" id="{C59DAF0F-E204-4E67-87CF-254EBE219DE2}"/>
              </a:ext>
            </a:extLst>
          </p:cNvPr>
          <p:cNvSpPr txBox="1"/>
          <p:nvPr/>
        </p:nvSpPr>
        <p:spPr>
          <a:xfrm>
            <a:off x="4162424" y="2796113"/>
            <a:ext cx="3459163" cy="830997"/>
          </a:xfrm>
          <a:prstGeom prst="rect">
            <a:avLst/>
          </a:prstGeom>
          <a:noFill/>
        </p:spPr>
        <p:txBody>
          <a:bodyPr wrap="square" rtlCol="0">
            <a:spAutoFit/>
          </a:bodyPr>
          <a:lstStyle/>
          <a:p>
            <a:r>
              <a:rPr lang="en-GB" sz="4800" dirty="0" err="1"/>
              <a:t>wythchcraft</a:t>
            </a:r>
            <a:endParaRPr lang="en-GB" sz="4800" dirty="0"/>
          </a:p>
        </p:txBody>
      </p:sp>
    </p:spTree>
    <p:extLst>
      <p:ext uri="{BB962C8B-B14F-4D97-AF65-F5344CB8AC3E}">
        <p14:creationId xmlns:p14="http://schemas.microsoft.com/office/powerpoint/2010/main" val="618546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10;&#10;Description automatically generated">
            <a:extLst>
              <a:ext uri="{FF2B5EF4-FFF2-40B4-BE49-F238E27FC236}">
                <a16:creationId xmlns:a16="http://schemas.microsoft.com/office/drawing/2014/main" id="{591A561E-C7DF-478F-B40B-9E94D0BEB958}"/>
              </a:ext>
            </a:extLst>
          </p:cNvPr>
          <p:cNvPicPr>
            <a:picLocks noChangeAspect="1"/>
          </p:cNvPicPr>
          <p:nvPr/>
        </p:nvPicPr>
        <p:blipFill rotWithShape="1">
          <a:blip r:embed="rId3">
            <a:extLst>
              <a:ext uri="{28A0092B-C50C-407E-A947-70E740481C1C}">
                <a14:useLocalDpi xmlns:a14="http://schemas.microsoft.com/office/drawing/2010/main" val="0"/>
              </a:ext>
            </a:extLst>
          </a:blip>
          <a:srcRect b="54840"/>
          <a:stretch/>
        </p:blipFill>
        <p:spPr>
          <a:xfrm>
            <a:off x="1558723" y="0"/>
            <a:ext cx="9386038" cy="6858000"/>
          </a:xfrm>
          <a:prstGeom prst="rect">
            <a:avLst/>
          </a:prstGeom>
        </p:spPr>
      </p:pic>
      <p:pic>
        <p:nvPicPr>
          <p:cNvPr id="5" name="Picture 2">
            <a:extLst>
              <a:ext uri="{FF2B5EF4-FFF2-40B4-BE49-F238E27FC236}">
                <a16:creationId xmlns:a16="http://schemas.microsoft.com/office/drawing/2014/main" id="{32B19ADC-D7D8-4A31-9DA2-A721FD2DB0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33656" y="6013648"/>
            <a:ext cx="2158344" cy="844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Rounded Corners 5">
            <a:extLst>
              <a:ext uri="{FF2B5EF4-FFF2-40B4-BE49-F238E27FC236}">
                <a16:creationId xmlns:a16="http://schemas.microsoft.com/office/drawing/2014/main" id="{69DEF91D-59C1-496C-BBE9-DBE54E3930D5}"/>
              </a:ext>
            </a:extLst>
          </p:cNvPr>
          <p:cNvSpPr/>
          <p:nvPr/>
        </p:nvSpPr>
        <p:spPr>
          <a:xfrm>
            <a:off x="2838450" y="1168400"/>
            <a:ext cx="3724910" cy="450850"/>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89E52100-D86E-4CF5-8773-A0769750A737}"/>
              </a:ext>
            </a:extLst>
          </p:cNvPr>
          <p:cNvSpPr/>
          <p:nvPr/>
        </p:nvSpPr>
        <p:spPr>
          <a:xfrm>
            <a:off x="5161280" y="3302000"/>
            <a:ext cx="1402080" cy="450850"/>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B85753F2-7FC4-4F0A-9D17-45C43D5D0001}"/>
              </a:ext>
            </a:extLst>
          </p:cNvPr>
          <p:cNvSpPr/>
          <p:nvPr/>
        </p:nvSpPr>
        <p:spPr>
          <a:xfrm>
            <a:off x="8422640" y="3752850"/>
            <a:ext cx="1402080" cy="636270"/>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AC5F5157-E732-4215-882A-94EDB6FFBACD}"/>
              </a:ext>
            </a:extLst>
          </p:cNvPr>
          <p:cNvSpPr/>
          <p:nvPr/>
        </p:nvSpPr>
        <p:spPr>
          <a:xfrm>
            <a:off x="4886960" y="5693410"/>
            <a:ext cx="1564640" cy="565150"/>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10868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heel(1)">
                                      <p:cBhvr>
                                        <p:cTn id="10" dur="2000"/>
                                        <p:tgtEl>
                                          <p:spTgt spid="7"/>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2000"/>
                                        <p:tgtEl>
                                          <p:spTgt spid="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7B4AD5B3-4371-4743-8130-EE89808C5D9E}"/>
              </a:ext>
            </a:extLst>
          </p:cNvPr>
          <p:cNvPicPr>
            <a:picLocks noChangeAspect="1"/>
          </p:cNvPicPr>
          <p:nvPr/>
        </p:nvPicPr>
        <p:blipFill rotWithShape="1">
          <a:blip r:embed="rId3">
            <a:extLst>
              <a:ext uri="{28A0092B-C50C-407E-A947-70E740481C1C}">
                <a14:useLocalDpi xmlns:a14="http://schemas.microsoft.com/office/drawing/2010/main" val="0"/>
              </a:ext>
            </a:extLst>
          </a:blip>
          <a:srcRect l="12512" t="7626" r="46680" b="89229"/>
          <a:stretch/>
        </p:blipFill>
        <p:spPr>
          <a:xfrm>
            <a:off x="661596" y="640080"/>
            <a:ext cx="11164976" cy="1391920"/>
          </a:xfrm>
          <a:prstGeom prst="rect">
            <a:avLst/>
          </a:prstGeom>
        </p:spPr>
      </p:pic>
      <p:pic>
        <p:nvPicPr>
          <p:cNvPr id="6" name="Picture 2">
            <a:extLst>
              <a:ext uri="{FF2B5EF4-FFF2-40B4-BE49-F238E27FC236}">
                <a16:creationId xmlns:a16="http://schemas.microsoft.com/office/drawing/2014/main" id="{450E1FD0-B2FF-4D6B-AAFA-88A194C198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33656" y="6013648"/>
            <a:ext cx="2158344" cy="844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a:extLst>
              <a:ext uri="{FF2B5EF4-FFF2-40B4-BE49-F238E27FC236}">
                <a16:creationId xmlns:a16="http://schemas.microsoft.com/office/drawing/2014/main" id="{01DECD24-B698-45B3-A100-9C7565E1C9B0}"/>
              </a:ext>
            </a:extLst>
          </p:cNvPr>
          <p:cNvSpPr txBox="1"/>
          <p:nvPr/>
        </p:nvSpPr>
        <p:spPr>
          <a:xfrm>
            <a:off x="2170522" y="2489200"/>
            <a:ext cx="8289364" cy="830997"/>
          </a:xfrm>
          <a:prstGeom prst="rect">
            <a:avLst/>
          </a:prstGeom>
          <a:noFill/>
        </p:spPr>
        <p:txBody>
          <a:bodyPr wrap="square" rtlCol="0">
            <a:spAutoFit/>
          </a:bodyPr>
          <a:lstStyle/>
          <a:p>
            <a:r>
              <a:rPr lang="en-GB" sz="4800" dirty="0"/>
              <a:t>de </a:t>
            </a:r>
            <a:r>
              <a:rPr lang="en-GB" sz="4800" dirty="0" err="1"/>
              <a:t>Whawton</a:t>
            </a:r>
            <a:r>
              <a:rPr lang="en-GB" sz="4800" dirty="0"/>
              <a:t> in com </a:t>
            </a:r>
            <a:r>
              <a:rPr lang="en-GB" sz="4800" dirty="0" err="1"/>
              <a:t>northubr</a:t>
            </a:r>
            <a:endParaRPr lang="en-GB" sz="4800" dirty="0"/>
          </a:p>
        </p:txBody>
      </p:sp>
      <p:sp>
        <p:nvSpPr>
          <p:cNvPr id="8" name="TextBox 7">
            <a:extLst>
              <a:ext uri="{FF2B5EF4-FFF2-40B4-BE49-F238E27FC236}">
                <a16:creationId xmlns:a16="http://schemas.microsoft.com/office/drawing/2014/main" id="{83CA243D-A2E2-4668-A6D5-B4973C81CDDB}"/>
              </a:ext>
            </a:extLst>
          </p:cNvPr>
          <p:cNvSpPr txBox="1"/>
          <p:nvPr/>
        </p:nvSpPr>
        <p:spPr>
          <a:xfrm>
            <a:off x="4378960" y="4262640"/>
            <a:ext cx="2712720" cy="1569660"/>
          </a:xfrm>
          <a:prstGeom prst="rect">
            <a:avLst/>
          </a:prstGeom>
          <a:noFill/>
        </p:spPr>
        <p:txBody>
          <a:bodyPr wrap="square" rtlCol="0">
            <a:spAutoFit/>
          </a:bodyPr>
          <a:lstStyle/>
          <a:p>
            <a:r>
              <a:rPr lang="en-GB" sz="4800" dirty="0"/>
              <a:t>comitatus - county</a:t>
            </a:r>
          </a:p>
        </p:txBody>
      </p:sp>
      <mc:AlternateContent xmlns:mc="http://schemas.openxmlformats.org/markup-compatibility/2006" xmlns:p14="http://schemas.microsoft.com/office/powerpoint/2010/main">
        <mc:Choice Requires="p14">
          <p:contentPart p14:bwMode="auto" r:id="rId5">
            <p14:nvContentPartPr>
              <p14:cNvPr id="13" name="Ink 12">
                <a:extLst>
                  <a:ext uri="{FF2B5EF4-FFF2-40B4-BE49-F238E27FC236}">
                    <a16:creationId xmlns:a16="http://schemas.microsoft.com/office/drawing/2014/main" id="{60B65AF9-90B0-4D84-A06D-BDBB2342C472}"/>
                  </a:ext>
                </a:extLst>
              </p14:cNvPr>
              <p14:cNvContentPartPr/>
              <p14:nvPr/>
            </p14:nvContentPartPr>
            <p14:xfrm>
              <a:off x="5414320" y="3231240"/>
              <a:ext cx="1151640" cy="1031400"/>
            </p14:xfrm>
          </p:contentPart>
        </mc:Choice>
        <mc:Fallback xmlns="">
          <p:pic>
            <p:nvPicPr>
              <p:cNvPr id="13" name="Ink 12">
                <a:extLst>
                  <a:ext uri="{FF2B5EF4-FFF2-40B4-BE49-F238E27FC236}">
                    <a16:creationId xmlns:a16="http://schemas.microsoft.com/office/drawing/2014/main" id="{60B65AF9-90B0-4D84-A06D-BDBB2342C472}"/>
                  </a:ext>
                </a:extLst>
              </p:cNvPr>
              <p:cNvPicPr/>
              <p:nvPr/>
            </p:nvPicPr>
            <p:blipFill>
              <a:blip r:embed="rId6"/>
              <a:stretch>
                <a:fillRect/>
              </a:stretch>
            </p:blipFill>
            <p:spPr>
              <a:xfrm>
                <a:off x="5405680" y="3222600"/>
                <a:ext cx="1169280" cy="10490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5" name="Ink 14">
                <a:extLst>
                  <a:ext uri="{FF2B5EF4-FFF2-40B4-BE49-F238E27FC236}">
                    <a16:creationId xmlns:a16="http://schemas.microsoft.com/office/drawing/2014/main" id="{95A4AFCE-9998-491C-A68D-B325FB08EF4C}"/>
                  </a:ext>
                </a:extLst>
              </p14:cNvPr>
              <p14:cNvContentPartPr/>
              <p14:nvPr/>
            </p14:nvContentPartPr>
            <p14:xfrm>
              <a:off x="8703828" y="3320197"/>
              <a:ext cx="941760" cy="1201320"/>
            </p14:xfrm>
          </p:contentPart>
        </mc:Choice>
        <mc:Fallback xmlns="">
          <p:pic>
            <p:nvPicPr>
              <p:cNvPr id="15" name="Ink 14">
                <a:extLst>
                  <a:ext uri="{FF2B5EF4-FFF2-40B4-BE49-F238E27FC236}">
                    <a16:creationId xmlns:a16="http://schemas.microsoft.com/office/drawing/2014/main" id="{95A4AFCE-9998-491C-A68D-B325FB08EF4C}"/>
                  </a:ext>
                </a:extLst>
              </p:cNvPr>
              <p:cNvPicPr/>
              <p:nvPr/>
            </p:nvPicPr>
            <p:blipFill>
              <a:blip r:embed="rId8"/>
              <a:stretch>
                <a:fillRect/>
              </a:stretch>
            </p:blipFill>
            <p:spPr>
              <a:xfrm>
                <a:off x="8694828" y="3311197"/>
                <a:ext cx="959400" cy="1218960"/>
              </a:xfrm>
              <a:prstGeom prst="rect">
                <a:avLst/>
              </a:prstGeom>
            </p:spPr>
          </p:pic>
        </mc:Fallback>
      </mc:AlternateContent>
      <p:sp>
        <p:nvSpPr>
          <p:cNvPr id="16" name="TextBox 15">
            <a:extLst>
              <a:ext uri="{FF2B5EF4-FFF2-40B4-BE49-F238E27FC236}">
                <a16:creationId xmlns:a16="http://schemas.microsoft.com/office/drawing/2014/main" id="{76ADC4BA-AA66-4C81-929E-F6221664B299}"/>
              </a:ext>
            </a:extLst>
          </p:cNvPr>
          <p:cNvSpPr txBox="1"/>
          <p:nvPr/>
        </p:nvSpPr>
        <p:spPr>
          <a:xfrm>
            <a:off x="216760" y="4738274"/>
            <a:ext cx="3484880" cy="830997"/>
          </a:xfrm>
          <a:prstGeom prst="rect">
            <a:avLst/>
          </a:prstGeom>
          <a:noFill/>
        </p:spPr>
        <p:txBody>
          <a:bodyPr wrap="square" rtlCol="0">
            <a:spAutoFit/>
          </a:bodyPr>
          <a:lstStyle/>
          <a:p>
            <a:r>
              <a:rPr lang="en-GB" sz="4800" dirty="0"/>
              <a:t>of </a:t>
            </a:r>
            <a:r>
              <a:rPr lang="en-GB" sz="4800" dirty="0" err="1"/>
              <a:t>Whalton</a:t>
            </a:r>
            <a:endParaRPr lang="en-GB" sz="4800" dirty="0"/>
          </a:p>
        </p:txBody>
      </p:sp>
      <p:sp>
        <p:nvSpPr>
          <p:cNvPr id="17" name="TextBox 16">
            <a:extLst>
              <a:ext uri="{FF2B5EF4-FFF2-40B4-BE49-F238E27FC236}">
                <a16:creationId xmlns:a16="http://schemas.microsoft.com/office/drawing/2014/main" id="{024E42F5-4AAC-40F0-A84E-38C0C3262514}"/>
              </a:ext>
            </a:extLst>
          </p:cNvPr>
          <p:cNvSpPr txBox="1"/>
          <p:nvPr/>
        </p:nvSpPr>
        <p:spPr>
          <a:xfrm>
            <a:off x="7813932" y="4368942"/>
            <a:ext cx="4409440" cy="1569660"/>
          </a:xfrm>
          <a:prstGeom prst="rect">
            <a:avLst/>
          </a:prstGeom>
          <a:noFill/>
        </p:spPr>
        <p:txBody>
          <a:bodyPr wrap="square" rtlCol="0">
            <a:spAutoFit/>
          </a:bodyPr>
          <a:lstStyle/>
          <a:p>
            <a:r>
              <a:rPr lang="en-GB" sz="4800" dirty="0"/>
              <a:t>Northumbria – Northumberland </a:t>
            </a:r>
          </a:p>
        </p:txBody>
      </p:sp>
      <mc:AlternateContent xmlns:mc="http://schemas.openxmlformats.org/markup-compatibility/2006" xmlns:p14="http://schemas.microsoft.com/office/powerpoint/2010/main">
        <mc:Choice Requires="p14">
          <p:contentPart p14:bwMode="auto" r:id="rId9">
            <p14:nvContentPartPr>
              <p14:cNvPr id="18" name="Ink 17">
                <a:extLst>
                  <a:ext uri="{FF2B5EF4-FFF2-40B4-BE49-F238E27FC236}">
                    <a16:creationId xmlns:a16="http://schemas.microsoft.com/office/drawing/2014/main" id="{E1C79BA1-AD83-4704-BD83-766226E51155}"/>
                  </a:ext>
                </a:extLst>
              </p14:cNvPr>
              <p14:cNvContentPartPr/>
              <p14:nvPr/>
            </p14:nvContentPartPr>
            <p14:xfrm rot="5220206">
              <a:off x="2117943" y="3307429"/>
              <a:ext cx="1278236" cy="1630533"/>
            </p14:xfrm>
          </p:contentPart>
        </mc:Choice>
        <mc:Fallback xmlns="">
          <p:pic>
            <p:nvPicPr>
              <p:cNvPr id="18" name="Ink 17">
                <a:extLst>
                  <a:ext uri="{FF2B5EF4-FFF2-40B4-BE49-F238E27FC236}">
                    <a16:creationId xmlns:a16="http://schemas.microsoft.com/office/drawing/2014/main" id="{E1C79BA1-AD83-4704-BD83-766226E51155}"/>
                  </a:ext>
                </a:extLst>
              </p:cNvPr>
              <p:cNvPicPr/>
              <p:nvPr/>
            </p:nvPicPr>
            <p:blipFill>
              <a:blip r:embed="rId10"/>
              <a:stretch>
                <a:fillRect/>
              </a:stretch>
            </p:blipFill>
            <p:spPr>
              <a:xfrm rot="5220206">
                <a:off x="2108941" y="3298428"/>
                <a:ext cx="1295879" cy="1648174"/>
              </a:xfrm>
              <a:prstGeom prst="rect">
                <a:avLst/>
              </a:prstGeom>
            </p:spPr>
          </p:pic>
        </mc:Fallback>
      </mc:AlternateContent>
    </p:spTree>
    <p:extLst>
      <p:ext uri="{BB962C8B-B14F-4D97-AF65-F5344CB8AC3E}">
        <p14:creationId xmlns:p14="http://schemas.microsoft.com/office/powerpoint/2010/main" val="3307171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down)">
                                      <p:cBhvr>
                                        <p:cTn id="21" dur="500"/>
                                        <p:tgtEl>
                                          <p:spTgt spid="13"/>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down)">
                                      <p:cBhvr>
                                        <p:cTn id="29" dur="500"/>
                                        <p:tgtEl>
                                          <p:spTgt spid="15"/>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44E53D06-3326-4B1B-93C1-193603E0C117}"/>
              </a:ext>
            </a:extLst>
          </p:cNvPr>
          <p:cNvPicPr>
            <a:picLocks noChangeAspect="1"/>
          </p:cNvPicPr>
          <p:nvPr/>
        </p:nvPicPr>
        <p:blipFill rotWithShape="1">
          <a:blip r:embed="rId3">
            <a:extLst>
              <a:ext uri="{28A0092B-C50C-407E-A947-70E740481C1C}">
                <a14:useLocalDpi xmlns:a14="http://schemas.microsoft.com/office/drawing/2010/main" val="0"/>
              </a:ext>
            </a:extLst>
          </a:blip>
          <a:srcRect b="54840"/>
          <a:stretch/>
        </p:blipFill>
        <p:spPr>
          <a:xfrm>
            <a:off x="1558723" y="0"/>
            <a:ext cx="9386038" cy="6858000"/>
          </a:xfrm>
          <a:prstGeom prst="rect">
            <a:avLst/>
          </a:prstGeom>
        </p:spPr>
      </p:pic>
      <p:pic>
        <p:nvPicPr>
          <p:cNvPr id="6" name="Picture 2">
            <a:extLst>
              <a:ext uri="{FF2B5EF4-FFF2-40B4-BE49-F238E27FC236}">
                <a16:creationId xmlns:a16="http://schemas.microsoft.com/office/drawing/2014/main" id="{DE83824B-B5DD-4BC6-9DF3-2D127884EC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33656" y="6013648"/>
            <a:ext cx="2158344" cy="844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rame 10">
            <a:extLst>
              <a:ext uri="{FF2B5EF4-FFF2-40B4-BE49-F238E27FC236}">
                <a16:creationId xmlns:a16="http://schemas.microsoft.com/office/drawing/2014/main" id="{6506192E-2FA5-42A5-9E6B-35FD06AA9BE6}"/>
              </a:ext>
            </a:extLst>
          </p:cNvPr>
          <p:cNvSpPr/>
          <p:nvPr/>
        </p:nvSpPr>
        <p:spPr>
          <a:xfrm>
            <a:off x="6251742" y="995680"/>
            <a:ext cx="4693019" cy="629920"/>
          </a:xfrm>
          <a:prstGeom prst="fram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717481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10;&#10;Description automatically generated">
            <a:extLst>
              <a:ext uri="{FF2B5EF4-FFF2-40B4-BE49-F238E27FC236}">
                <a16:creationId xmlns:a16="http://schemas.microsoft.com/office/drawing/2014/main" id="{202EEED9-5036-468D-8A05-D9F0DA3A824D}"/>
              </a:ext>
            </a:extLst>
          </p:cNvPr>
          <p:cNvPicPr>
            <a:picLocks noChangeAspect="1"/>
          </p:cNvPicPr>
          <p:nvPr/>
        </p:nvPicPr>
        <p:blipFill rotWithShape="1">
          <a:blip r:embed="rId3">
            <a:extLst>
              <a:ext uri="{28A0092B-C50C-407E-A947-70E740481C1C}">
                <a14:useLocalDpi xmlns:a14="http://schemas.microsoft.com/office/drawing/2010/main" val="0"/>
              </a:ext>
            </a:extLst>
          </a:blip>
          <a:srcRect l="52129" t="7158" b="89551"/>
          <a:stretch/>
        </p:blipFill>
        <p:spPr>
          <a:xfrm>
            <a:off x="132079" y="650240"/>
            <a:ext cx="12054822" cy="1341120"/>
          </a:xfrm>
          <a:prstGeom prst="rect">
            <a:avLst/>
          </a:prstGeom>
        </p:spPr>
      </p:pic>
      <p:pic>
        <p:nvPicPr>
          <p:cNvPr id="5" name="Picture 2">
            <a:extLst>
              <a:ext uri="{FF2B5EF4-FFF2-40B4-BE49-F238E27FC236}">
                <a16:creationId xmlns:a16="http://schemas.microsoft.com/office/drawing/2014/main" id="{89644E48-BBE2-4AF0-804C-693D37CFDB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33656" y="6013648"/>
            <a:ext cx="2158344" cy="844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D6C59995-7A40-4B56-9DDD-0861A9291E09}"/>
              </a:ext>
            </a:extLst>
          </p:cNvPr>
          <p:cNvSpPr txBox="1"/>
          <p:nvPr/>
        </p:nvSpPr>
        <p:spPr>
          <a:xfrm>
            <a:off x="1468120" y="2316480"/>
            <a:ext cx="9255760" cy="830997"/>
          </a:xfrm>
          <a:prstGeom prst="rect">
            <a:avLst/>
          </a:prstGeom>
          <a:noFill/>
        </p:spPr>
        <p:txBody>
          <a:bodyPr wrap="square" rtlCol="0">
            <a:spAutoFit/>
          </a:bodyPr>
          <a:lstStyle/>
          <a:p>
            <a:r>
              <a:rPr lang="en-GB" sz="4800" dirty="0" err="1"/>
              <a:t>vicessemo</a:t>
            </a:r>
            <a:r>
              <a:rPr lang="en-GB" sz="4800" dirty="0"/>
              <a:t> </a:t>
            </a:r>
            <a:r>
              <a:rPr lang="en-GB" sz="4800" dirty="0" err="1"/>
              <a:t>Tertio</a:t>
            </a:r>
            <a:r>
              <a:rPr lang="en-GB" sz="4800" dirty="0"/>
              <a:t> die </a:t>
            </a:r>
            <a:r>
              <a:rPr lang="en-GB" sz="4800" dirty="0" err="1"/>
              <a:t>mensis</a:t>
            </a:r>
            <a:r>
              <a:rPr lang="en-GB" sz="4800" dirty="0"/>
              <a:t> </a:t>
            </a:r>
            <a:r>
              <a:rPr lang="en-GB" sz="4800" dirty="0" err="1"/>
              <a:t>Aprilis</a:t>
            </a:r>
            <a:endParaRPr lang="en-GB" sz="4800" dirty="0"/>
          </a:p>
        </p:txBody>
      </p:sp>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43CD1A25-AC4B-4F71-AAF8-8BDF36BF4B9E}"/>
                  </a:ext>
                </a:extLst>
              </p14:cNvPr>
              <p14:cNvContentPartPr/>
              <p14:nvPr/>
            </p14:nvContentPartPr>
            <p14:xfrm>
              <a:off x="8628377" y="1829571"/>
              <a:ext cx="1751760" cy="1717920"/>
            </p14:xfrm>
          </p:contentPart>
        </mc:Choice>
        <mc:Fallback xmlns="">
          <p:pic>
            <p:nvPicPr>
              <p:cNvPr id="2" name="Ink 1">
                <a:extLst>
                  <a:ext uri="{FF2B5EF4-FFF2-40B4-BE49-F238E27FC236}">
                    <a16:creationId xmlns:a16="http://schemas.microsoft.com/office/drawing/2014/main" id="{43CD1A25-AC4B-4F71-AAF8-8BDF36BF4B9E}"/>
                  </a:ext>
                </a:extLst>
              </p:cNvPr>
              <p:cNvPicPr/>
              <p:nvPr/>
            </p:nvPicPr>
            <p:blipFill>
              <a:blip r:embed="rId6"/>
              <a:stretch>
                <a:fillRect/>
              </a:stretch>
            </p:blipFill>
            <p:spPr>
              <a:xfrm>
                <a:off x="8619377" y="1820931"/>
                <a:ext cx="1769400" cy="1735560"/>
              </a:xfrm>
              <a:prstGeom prst="rect">
                <a:avLst/>
              </a:prstGeom>
            </p:spPr>
          </p:pic>
        </mc:Fallback>
      </mc:AlternateContent>
      <p:sp>
        <p:nvSpPr>
          <p:cNvPr id="3" name="TextBox 2">
            <a:extLst>
              <a:ext uri="{FF2B5EF4-FFF2-40B4-BE49-F238E27FC236}">
                <a16:creationId xmlns:a16="http://schemas.microsoft.com/office/drawing/2014/main" id="{975FD5F5-2DFD-4E26-9936-373123FCF4E8}"/>
              </a:ext>
            </a:extLst>
          </p:cNvPr>
          <p:cNvSpPr txBox="1"/>
          <p:nvPr/>
        </p:nvSpPr>
        <p:spPr>
          <a:xfrm>
            <a:off x="8818457" y="3872611"/>
            <a:ext cx="1371600" cy="830997"/>
          </a:xfrm>
          <a:prstGeom prst="rect">
            <a:avLst/>
          </a:prstGeom>
          <a:noFill/>
        </p:spPr>
        <p:txBody>
          <a:bodyPr wrap="square" rtlCol="0">
            <a:spAutoFit/>
          </a:bodyPr>
          <a:lstStyle/>
          <a:p>
            <a:r>
              <a:rPr lang="en-GB" sz="4800" dirty="0"/>
              <a:t>April</a:t>
            </a:r>
          </a:p>
        </p:txBody>
      </p:sp>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D5B06CA5-E6EA-453C-B81F-53417F12DC4D}"/>
                  </a:ext>
                </a:extLst>
              </p14:cNvPr>
              <p14:cNvContentPartPr/>
              <p14:nvPr/>
            </p14:nvContentPartPr>
            <p14:xfrm>
              <a:off x="1158377" y="2229531"/>
              <a:ext cx="626040" cy="1162440"/>
            </p14:xfrm>
          </p:contentPart>
        </mc:Choice>
        <mc:Fallback xmlns="">
          <p:pic>
            <p:nvPicPr>
              <p:cNvPr id="7" name="Ink 6">
                <a:extLst>
                  <a:ext uri="{FF2B5EF4-FFF2-40B4-BE49-F238E27FC236}">
                    <a16:creationId xmlns:a16="http://schemas.microsoft.com/office/drawing/2014/main" id="{D5B06CA5-E6EA-453C-B81F-53417F12DC4D}"/>
                  </a:ext>
                </a:extLst>
              </p:cNvPr>
              <p:cNvPicPr/>
              <p:nvPr/>
            </p:nvPicPr>
            <p:blipFill>
              <a:blip r:embed="rId8"/>
              <a:stretch>
                <a:fillRect/>
              </a:stretch>
            </p:blipFill>
            <p:spPr>
              <a:xfrm>
                <a:off x="1149377" y="2220531"/>
                <a:ext cx="643680" cy="1180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a:extLst>
                  <a:ext uri="{FF2B5EF4-FFF2-40B4-BE49-F238E27FC236}">
                    <a16:creationId xmlns:a16="http://schemas.microsoft.com/office/drawing/2014/main" id="{7A318147-F2A2-4C9A-8E01-E845F230885A}"/>
                  </a:ext>
                </a:extLst>
              </p14:cNvPr>
              <p14:cNvContentPartPr/>
              <p14:nvPr/>
            </p14:nvContentPartPr>
            <p14:xfrm>
              <a:off x="5266697" y="2215131"/>
              <a:ext cx="598320" cy="1227960"/>
            </p14:xfrm>
          </p:contentPart>
        </mc:Choice>
        <mc:Fallback xmlns="">
          <p:pic>
            <p:nvPicPr>
              <p:cNvPr id="9" name="Ink 8">
                <a:extLst>
                  <a:ext uri="{FF2B5EF4-FFF2-40B4-BE49-F238E27FC236}">
                    <a16:creationId xmlns:a16="http://schemas.microsoft.com/office/drawing/2014/main" id="{7A318147-F2A2-4C9A-8E01-E845F230885A}"/>
                  </a:ext>
                </a:extLst>
              </p:cNvPr>
              <p:cNvPicPr/>
              <p:nvPr/>
            </p:nvPicPr>
            <p:blipFill>
              <a:blip r:embed="rId10"/>
              <a:stretch>
                <a:fillRect/>
              </a:stretch>
            </p:blipFill>
            <p:spPr>
              <a:xfrm>
                <a:off x="5257697" y="2206491"/>
                <a:ext cx="615960" cy="1245600"/>
              </a:xfrm>
              <a:prstGeom prst="rect">
                <a:avLst/>
              </a:prstGeom>
            </p:spPr>
          </p:pic>
        </mc:Fallback>
      </mc:AlternateContent>
      <p:sp>
        <p:nvSpPr>
          <p:cNvPr id="10" name="TextBox 9">
            <a:extLst>
              <a:ext uri="{FF2B5EF4-FFF2-40B4-BE49-F238E27FC236}">
                <a16:creationId xmlns:a16="http://schemas.microsoft.com/office/drawing/2014/main" id="{AAA545BD-E0F1-4361-9715-449F49A657F4}"/>
              </a:ext>
            </a:extLst>
          </p:cNvPr>
          <p:cNvSpPr txBox="1"/>
          <p:nvPr/>
        </p:nvSpPr>
        <p:spPr>
          <a:xfrm>
            <a:off x="2001943" y="3872611"/>
            <a:ext cx="3526971" cy="830997"/>
          </a:xfrm>
          <a:prstGeom prst="rect">
            <a:avLst/>
          </a:prstGeom>
          <a:noFill/>
        </p:spPr>
        <p:txBody>
          <a:bodyPr wrap="square" rtlCol="0">
            <a:spAutoFit/>
          </a:bodyPr>
          <a:lstStyle/>
          <a:p>
            <a:r>
              <a:rPr lang="en-GB" sz="4800" dirty="0"/>
              <a:t>twenty-third</a:t>
            </a:r>
          </a:p>
        </p:txBody>
      </p:sp>
      <p:sp>
        <p:nvSpPr>
          <p:cNvPr id="11" name="TextBox 10">
            <a:extLst>
              <a:ext uri="{FF2B5EF4-FFF2-40B4-BE49-F238E27FC236}">
                <a16:creationId xmlns:a16="http://schemas.microsoft.com/office/drawing/2014/main" id="{7E0A0866-56E3-4359-8BEC-FDCDF384E2E4}"/>
              </a:ext>
            </a:extLst>
          </p:cNvPr>
          <p:cNvSpPr txBox="1"/>
          <p:nvPr/>
        </p:nvSpPr>
        <p:spPr>
          <a:xfrm>
            <a:off x="5266697" y="3872611"/>
            <a:ext cx="3681360" cy="830997"/>
          </a:xfrm>
          <a:prstGeom prst="rect">
            <a:avLst/>
          </a:prstGeom>
          <a:noFill/>
        </p:spPr>
        <p:txBody>
          <a:bodyPr wrap="square" rtlCol="0">
            <a:spAutoFit/>
          </a:bodyPr>
          <a:lstStyle/>
          <a:p>
            <a:r>
              <a:rPr lang="en-GB" sz="4800" dirty="0"/>
              <a:t>day month of</a:t>
            </a:r>
          </a:p>
        </p:txBody>
      </p:sp>
    </p:spTree>
    <p:extLst>
      <p:ext uri="{BB962C8B-B14F-4D97-AF65-F5344CB8AC3E}">
        <p14:creationId xmlns:p14="http://schemas.microsoft.com/office/powerpoint/2010/main" val="1917173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10;&#10;Description automatically generated">
            <a:extLst>
              <a:ext uri="{FF2B5EF4-FFF2-40B4-BE49-F238E27FC236}">
                <a16:creationId xmlns:a16="http://schemas.microsoft.com/office/drawing/2014/main" id="{26D77C08-101F-43A8-B791-643CEB225CB6}"/>
              </a:ext>
            </a:extLst>
          </p:cNvPr>
          <p:cNvPicPr>
            <a:picLocks noChangeAspect="1"/>
          </p:cNvPicPr>
          <p:nvPr/>
        </p:nvPicPr>
        <p:blipFill rotWithShape="1">
          <a:blip r:embed="rId3">
            <a:extLst>
              <a:ext uri="{28A0092B-C50C-407E-A947-70E740481C1C}">
                <a14:useLocalDpi xmlns:a14="http://schemas.microsoft.com/office/drawing/2010/main" val="0"/>
              </a:ext>
            </a:extLst>
          </a:blip>
          <a:srcRect b="54840"/>
          <a:stretch/>
        </p:blipFill>
        <p:spPr>
          <a:xfrm>
            <a:off x="1558723" y="0"/>
            <a:ext cx="9386038" cy="6858000"/>
          </a:xfrm>
          <a:prstGeom prst="rect">
            <a:avLst/>
          </a:prstGeom>
        </p:spPr>
      </p:pic>
      <p:pic>
        <p:nvPicPr>
          <p:cNvPr id="5" name="Picture 2">
            <a:extLst>
              <a:ext uri="{FF2B5EF4-FFF2-40B4-BE49-F238E27FC236}">
                <a16:creationId xmlns:a16="http://schemas.microsoft.com/office/drawing/2014/main" id="{A2EB7890-26C9-4EE7-A3C8-5E324A47B6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33656" y="6013648"/>
            <a:ext cx="2158344" cy="844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Left Brace 1">
            <a:extLst>
              <a:ext uri="{FF2B5EF4-FFF2-40B4-BE49-F238E27FC236}">
                <a16:creationId xmlns:a16="http://schemas.microsoft.com/office/drawing/2014/main" id="{643BA4F6-6EDF-4C76-BF33-3AD389D6BDE4}"/>
              </a:ext>
            </a:extLst>
          </p:cNvPr>
          <p:cNvSpPr/>
          <p:nvPr/>
        </p:nvSpPr>
        <p:spPr>
          <a:xfrm>
            <a:off x="2640458" y="1602769"/>
            <a:ext cx="349322" cy="565078"/>
          </a:xfrm>
          <a:prstGeom prst="leftBrace">
            <a:avLst/>
          </a:prstGeom>
          <a:ln w="635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 name="Left Brace 5">
            <a:extLst>
              <a:ext uri="{FF2B5EF4-FFF2-40B4-BE49-F238E27FC236}">
                <a16:creationId xmlns:a16="http://schemas.microsoft.com/office/drawing/2014/main" id="{D26C194F-7F5C-402A-9693-32ECCF885D08}"/>
              </a:ext>
            </a:extLst>
          </p:cNvPr>
          <p:cNvSpPr/>
          <p:nvPr/>
        </p:nvSpPr>
        <p:spPr>
          <a:xfrm rot="10800000">
            <a:off x="10633277" y="1320230"/>
            <a:ext cx="349322" cy="565078"/>
          </a:xfrm>
          <a:prstGeom prst="leftBrace">
            <a:avLst/>
          </a:prstGeom>
          <a:ln w="635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3837385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10;&#10;Description automatically generated">
            <a:extLst>
              <a:ext uri="{FF2B5EF4-FFF2-40B4-BE49-F238E27FC236}">
                <a16:creationId xmlns:a16="http://schemas.microsoft.com/office/drawing/2014/main" id="{3D7DF475-1823-41CE-9C91-E3E6C2A3A41D}"/>
              </a:ext>
            </a:extLst>
          </p:cNvPr>
          <p:cNvPicPr>
            <a:picLocks noChangeAspect="1"/>
          </p:cNvPicPr>
          <p:nvPr/>
        </p:nvPicPr>
        <p:blipFill rotWithShape="1">
          <a:blip r:embed="rId3">
            <a:extLst>
              <a:ext uri="{28A0092B-C50C-407E-A947-70E740481C1C}">
                <a14:useLocalDpi xmlns:a14="http://schemas.microsoft.com/office/drawing/2010/main" val="0"/>
              </a:ext>
            </a:extLst>
          </a:blip>
          <a:srcRect l="13933" t="10013" r="68772" b="87416"/>
          <a:stretch/>
        </p:blipFill>
        <p:spPr>
          <a:xfrm>
            <a:off x="698643" y="688367"/>
            <a:ext cx="5126268" cy="1232899"/>
          </a:xfrm>
          <a:prstGeom prst="rect">
            <a:avLst/>
          </a:prstGeom>
        </p:spPr>
      </p:pic>
      <p:pic>
        <p:nvPicPr>
          <p:cNvPr id="5" name="Picture 2">
            <a:extLst>
              <a:ext uri="{FF2B5EF4-FFF2-40B4-BE49-F238E27FC236}">
                <a16:creationId xmlns:a16="http://schemas.microsoft.com/office/drawing/2014/main" id="{FB044ED6-7270-466B-B66E-A71D0A4744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33656" y="6013648"/>
            <a:ext cx="2158344" cy="844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F823E6B9-FD7D-4AE9-BB34-E8992F6D72EF}"/>
              </a:ext>
            </a:extLst>
          </p:cNvPr>
          <p:cNvSpPr txBox="1"/>
          <p:nvPr/>
        </p:nvSpPr>
        <p:spPr>
          <a:xfrm>
            <a:off x="6096000" y="1032387"/>
            <a:ext cx="3202112" cy="830997"/>
          </a:xfrm>
          <a:prstGeom prst="rect">
            <a:avLst/>
          </a:prstGeom>
          <a:noFill/>
        </p:spPr>
        <p:txBody>
          <a:bodyPr wrap="square" rtlCol="0">
            <a:spAutoFit/>
          </a:bodyPr>
          <a:lstStyle/>
          <a:p>
            <a:r>
              <a:rPr lang="en-GB" sz="4800" dirty="0"/>
              <a:t>Anno </a:t>
            </a:r>
            <a:r>
              <a:rPr lang="en-GB" sz="4800" dirty="0" err="1"/>
              <a:t>Regni</a:t>
            </a:r>
            <a:endParaRPr lang="en-GB" sz="4800" dirty="0"/>
          </a:p>
        </p:txBody>
      </p:sp>
      <p:pic>
        <p:nvPicPr>
          <p:cNvPr id="8" name="Picture 7" descr="Text&#10;&#10;Description automatically generated">
            <a:extLst>
              <a:ext uri="{FF2B5EF4-FFF2-40B4-BE49-F238E27FC236}">
                <a16:creationId xmlns:a16="http://schemas.microsoft.com/office/drawing/2014/main" id="{A7C710E2-7972-4D21-88A4-0E79441DAE81}"/>
              </a:ext>
            </a:extLst>
          </p:cNvPr>
          <p:cNvPicPr>
            <a:picLocks noChangeAspect="1"/>
          </p:cNvPicPr>
          <p:nvPr/>
        </p:nvPicPr>
        <p:blipFill rotWithShape="1">
          <a:blip r:embed="rId3">
            <a:extLst>
              <a:ext uri="{28A0092B-C50C-407E-A947-70E740481C1C}">
                <a14:useLocalDpi xmlns:a14="http://schemas.microsoft.com/office/drawing/2010/main" val="0"/>
              </a:ext>
            </a:extLst>
          </a:blip>
          <a:srcRect l="43269" t="9540" r="45457" b="87895"/>
          <a:stretch/>
        </p:blipFill>
        <p:spPr>
          <a:xfrm>
            <a:off x="698643" y="4570367"/>
            <a:ext cx="3330533" cy="1225894"/>
          </a:xfrm>
          <a:prstGeom prst="rect">
            <a:avLst/>
          </a:prstGeom>
        </p:spPr>
      </p:pic>
      <p:sp>
        <p:nvSpPr>
          <p:cNvPr id="9" name="TextBox 8">
            <a:extLst>
              <a:ext uri="{FF2B5EF4-FFF2-40B4-BE49-F238E27FC236}">
                <a16:creationId xmlns:a16="http://schemas.microsoft.com/office/drawing/2014/main" id="{495983E0-59EB-4D87-84C4-A07A01BBA2A0}"/>
              </a:ext>
            </a:extLst>
          </p:cNvPr>
          <p:cNvSpPr txBox="1"/>
          <p:nvPr/>
        </p:nvSpPr>
        <p:spPr>
          <a:xfrm>
            <a:off x="6096000" y="2703254"/>
            <a:ext cx="4561726" cy="830997"/>
          </a:xfrm>
          <a:prstGeom prst="rect">
            <a:avLst/>
          </a:prstGeom>
          <a:noFill/>
        </p:spPr>
        <p:txBody>
          <a:bodyPr wrap="square" rtlCol="0">
            <a:spAutoFit/>
          </a:bodyPr>
          <a:lstStyle/>
          <a:p>
            <a:r>
              <a:rPr lang="en-GB" sz="4800" dirty="0"/>
              <a:t>Anno Domini</a:t>
            </a:r>
          </a:p>
        </p:txBody>
      </p:sp>
      <p:pic>
        <p:nvPicPr>
          <p:cNvPr id="11" name="Graphic 10" descr="No sign">
            <a:extLst>
              <a:ext uri="{FF2B5EF4-FFF2-40B4-BE49-F238E27FC236}">
                <a16:creationId xmlns:a16="http://schemas.microsoft.com/office/drawing/2014/main" id="{2CA5132F-87D3-4293-9FCD-CAC23D6C74F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62821" y="2202927"/>
            <a:ext cx="3756146" cy="2104920"/>
          </a:xfrm>
          <a:prstGeom prst="rect">
            <a:avLst/>
          </a:prstGeom>
        </p:spPr>
      </p:pic>
      <p:sp>
        <p:nvSpPr>
          <p:cNvPr id="12" name="TextBox 11">
            <a:extLst>
              <a:ext uri="{FF2B5EF4-FFF2-40B4-BE49-F238E27FC236}">
                <a16:creationId xmlns:a16="http://schemas.microsoft.com/office/drawing/2014/main" id="{C8C675D7-7631-451D-9398-483B244AE62B}"/>
              </a:ext>
            </a:extLst>
          </p:cNvPr>
          <p:cNvSpPr txBox="1"/>
          <p:nvPr/>
        </p:nvSpPr>
        <p:spPr>
          <a:xfrm>
            <a:off x="4612244" y="4965264"/>
            <a:ext cx="1870750" cy="830997"/>
          </a:xfrm>
          <a:prstGeom prst="rect">
            <a:avLst/>
          </a:prstGeom>
          <a:noFill/>
        </p:spPr>
        <p:txBody>
          <a:bodyPr wrap="square" rtlCol="0">
            <a:spAutoFit/>
          </a:bodyPr>
          <a:lstStyle/>
          <a:p>
            <a:r>
              <a:rPr lang="en-GB" sz="4800" dirty="0"/>
              <a:t>Jacobi</a:t>
            </a:r>
          </a:p>
        </p:txBody>
      </p:sp>
      <p:sp>
        <p:nvSpPr>
          <p:cNvPr id="13" name="TextBox 12">
            <a:extLst>
              <a:ext uri="{FF2B5EF4-FFF2-40B4-BE49-F238E27FC236}">
                <a16:creationId xmlns:a16="http://schemas.microsoft.com/office/drawing/2014/main" id="{E448055E-B9EC-4084-8574-D1C0BFAC995E}"/>
              </a:ext>
            </a:extLst>
          </p:cNvPr>
          <p:cNvSpPr txBox="1"/>
          <p:nvPr/>
        </p:nvSpPr>
        <p:spPr>
          <a:xfrm>
            <a:off x="6482993" y="4965263"/>
            <a:ext cx="3626777" cy="830997"/>
          </a:xfrm>
          <a:prstGeom prst="rect">
            <a:avLst/>
          </a:prstGeom>
          <a:noFill/>
        </p:spPr>
        <p:txBody>
          <a:bodyPr wrap="square" rtlCol="0">
            <a:spAutoFit/>
          </a:bodyPr>
          <a:lstStyle/>
          <a:p>
            <a:r>
              <a:rPr lang="en-GB" sz="4800" dirty="0"/>
              <a:t>=  James</a:t>
            </a:r>
          </a:p>
        </p:txBody>
      </p:sp>
      <p:sp>
        <p:nvSpPr>
          <p:cNvPr id="14" name="TextBox 13">
            <a:extLst>
              <a:ext uri="{FF2B5EF4-FFF2-40B4-BE49-F238E27FC236}">
                <a16:creationId xmlns:a16="http://schemas.microsoft.com/office/drawing/2014/main" id="{43428519-76D4-4142-8966-957166910F47}"/>
              </a:ext>
            </a:extLst>
          </p:cNvPr>
          <p:cNvSpPr txBox="1"/>
          <p:nvPr/>
        </p:nvSpPr>
        <p:spPr>
          <a:xfrm>
            <a:off x="9298112" y="1032387"/>
            <a:ext cx="2893888" cy="1569660"/>
          </a:xfrm>
          <a:prstGeom prst="rect">
            <a:avLst/>
          </a:prstGeom>
          <a:noFill/>
        </p:spPr>
        <p:txBody>
          <a:bodyPr wrap="square" rtlCol="0">
            <a:spAutoFit/>
          </a:bodyPr>
          <a:lstStyle/>
          <a:p>
            <a:r>
              <a:rPr lang="en-GB" sz="4800" dirty="0"/>
              <a:t>=  year of the reign</a:t>
            </a:r>
          </a:p>
        </p:txBody>
      </p:sp>
    </p:spTree>
    <p:extLst>
      <p:ext uri="{BB962C8B-B14F-4D97-AF65-F5344CB8AC3E}">
        <p14:creationId xmlns:p14="http://schemas.microsoft.com/office/powerpoint/2010/main" val="129102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20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arn(inVertical)">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10;&#10;Description automatically generated">
            <a:extLst>
              <a:ext uri="{FF2B5EF4-FFF2-40B4-BE49-F238E27FC236}">
                <a16:creationId xmlns:a16="http://schemas.microsoft.com/office/drawing/2014/main" id="{05A22521-2419-4CFA-974E-2AA371DB2528}"/>
              </a:ext>
            </a:extLst>
          </p:cNvPr>
          <p:cNvPicPr>
            <a:picLocks noChangeAspect="1"/>
          </p:cNvPicPr>
          <p:nvPr/>
        </p:nvPicPr>
        <p:blipFill rotWithShape="1">
          <a:blip r:embed="rId3">
            <a:extLst>
              <a:ext uri="{28A0092B-C50C-407E-A947-70E740481C1C}">
                <a14:useLocalDpi xmlns:a14="http://schemas.microsoft.com/office/drawing/2010/main" val="0"/>
              </a:ext>
            </a:extLst>
          </a:blip>
          <a:srcRect l="44868" t="10891" b="86427"/>
          <a:stretch/>
        </p:blipFill>
        <p:spPr>
          <a:xfrm>
            <a:off x="-27398" y="-1"/>
            <a:ext cx="12219398" cy="961485"/>
          </a:xfrm>
          <a:prstGeom prst="rect">
            <a:avLst/>
          </a:prstGeom>
        </p:spPr>
      </p:pic>
      <p:pic>
        <p:nvPicPr>
          <p:cNvPr id="5" name="Picture 2">
            <a:extLst>
              <a:ext uri="{FF2B5EF4-FFF2-40B4-BE49-F238E27FC236}">
                <a16:creationId xmlns:a16="http://schemas.microsoft.com/office/drawing/2014/main" id="{7F1FDA16-0559-490F-B64E-C94B3EC3D2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33656" y="6013648"/>
            <a:ext cx="2158344" cy="844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36E585D3-82AE-4EBE-9F66-4A36978592B1}"/>
                  </a:ext>
                </a:extLst>
              </p14:cNvPr>
              <p14:cNvContentPartPr/>
              <p14:nvPr/>
            </p14:nvContentPartPr>
            <p14:xfrm>
              <a:off x="229089" y="165042"/>
              <a:ext cx="2463840" cy="1168560"/>
            </p14:xfrm>
          </p:contentPart>
        </mc:Choice>
        <mc:Fallback xmlns="">
          <p:pic>
            <p:nvPicPr>
              <p:cNvPr id="9" name="Ink 8">
                <a:extLst>
                  <a:ext uri="{FF2B5EF4-FFF2-40B4-BE49-F238E27FC236}">
                    <a16:creationId xmlns:a16="http://schemas.microsoft.com/office/drawing/2014/main" id="{36E585D3-82AE-4EBE-9F66-4A36978592B1}"/>
                  </a:ext>
                </a:extLst>
              </p:cNvPr>
              <p:cNvPicPr/>
              <p:nvPr/>
            </p:nvPicPr>
            <p:blipFill>
              <a:blip r:embed="rId6"/>
              <a:stretch>
                <a:fillRect/>
              </a:stretch>
            </p:blipFill>
            <p:spPr>
              <a:xfrm>
                <a:off x="220089" y="156402"/>
                <a:ext cx="2481480" cy="11862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Ink 9">
                <a:extLst>
                  <a:ext uri="{FF2B5EF4-FFF2-40B4-BE49-F238E27FC236}">
                    <a16:creationId xmlns:a16="http://schemas.microsoft.com/office/drawing/2014/main" id="{B7E54D1E-A10B-4755-9BA9-E8263090DAD9}"/>
                  </a:ext>
                </a:extLst>
              </p14:cNvPr>
              <p14:cNvContentPartPr/>
              <p14:nvPr/>
            </p14:nvContentPartPr>
            <p14:xfrm>
              <a:off x="1074369" y="1539162"/>
              <a:ext cx="554760" cy="1732680"/>
            </p14:xfrm>
          </p:contentPart>
        </mc:Choice>
        <mc:Fallback xmlns="">
          <p:pic>
            <p:nvPicPr>
              <p:cNvPr id="10" name="Ink 9">
                <a:extLst>
                  <a:ext uri="{FF2B5EF4-FFF2-40B4-BE49-F238E27FC236}">
                    <a16:creationId xmlns:a16="http://schemas.microsoft.com/office/drawing/2014/main" id="{B7E54D1E-A10B-4755-9BA9-E8263090DAD9}"/>
                  </a:ext>
                </a:extLst>
              </p:cNvPr>
              <p:cNvPicPr/>
              <p:nvPr/>
            </p:nvPicPr>
            <p:blipFill>
              <a:blip r:embed="rId8"/>
              <a:stretch>
                <a:fillRect/>
              </a:stretch>
            </p:blipFill>
            <p:spPr>
              <a:xfrm>
                <a:off x="1065729" y="1530162"/>
                <a:ext cx="572400" cy="1750320"/>
              </a:xfrm>
              <a:prstGeom prst="rect">
                <a:avLst/>
              </a:prstGeom>
            </p:spPr>
          </p:pic>
        </mc:Fallback>
      </mc:AlternateContent>
      <p:sp>
        <p:nvSpPr>
          <p:cNvPr id="11" name="TextBox 10">
            <a:extLst>
              <a:ext uri="{FF2B5EF4-FFF2-40B4-BE49-F238E27FC236}">
                <a16:creationId xmlns:a16="http://schemas.microsoft.com/office/drawing/2014/main" id="{BBAD3B63-9A64-4F6B-AD4C-F09487BF4DB4}"/>
              </a:ext>
            </a:extLst>
          </p:cNvPr>
          <p:cNvSpPr txBox="1"/>
          <p:nvPr/>
        </p:nvSpPr>
        <p:spPr>
          <a:xfrm>
            <a:off x="229090" y="3271843"/>
            <a:ext cx="2031226" cy="830997"/>
          </a:xfrm>
          <a:prstGeom prst="rect">
            <a:avLst/>
          </a:prstGeom>
          <a:noFill/>
        </p:spPr>
        <p:txBody>
          <a:bodyPr wrap="square" rtlCol="0">
            <a:spAutoFit/>
          </a:bodyPr>
          <a:lstStyle/>
          <a:p>
            <a:r>
              <a:rPr lang="en-GB" sz="4800" dirty="0"/>
              <a:t>Quarto</a:t>
            </a:r>
          </a:p>
        </p:txBody>
      </p:sp>
      <p:sp>
        <p:nvSpPr>
          <p:cNvPr id="12" name="TextBox 11">
            <a:extLst>
              <a:ext uri="{FF2B5EF4-FFF2-40B4-BE49-F238E27FC236}">
                <a16:creationId xmlns:a16="http://schemas.microsoft.com/office/drawing/2014/main" id="{3E4F979B-6D5B-46DF-994C-5DD9FA48246A}"/>
              </a:ext>
            </a:extLst>
          </p:cNvPr>
          <p:cNvSpPr txBox="1"/>
          <p:nvPr/>
        </p:nvSpPr>
        <p:spPr>
          <a:xfrm>
            <a:off x="110648" y="4487841"/>
            <a:ext cx="3403114" cy="830997"/>
          </a:xfrm>
          <a:prstGeom prst="rect">
            <a:avLst/>
          </a:prstGeom>
          <a:noFill/>
        </p:spPr>
        <p:txBody>
          <a:bodyPr wrap="square" rtlCol="0">
            <a:spAutoFit/>
          </a:bodyPr>
          <a:lstStyle/>
          <a:p>
            <a:r>
              <a:rPr lang="en-GB" sz="4800" dirty="0"/>
              <a:t>fourth [year]</a:t>
            </a:r>
          </a:p>
        </p:txBody>
      </p:sp>
      <mc:AlternateContent xmlns:mc="http://schemas.openxmlformats.org/markup-compatibility/2006" xmlns:p14="http://schemas.microsoft.com/office/powerpoint/2010/main">
        <mc:Choice Requires="p14">
          <p:contentPart p14:bwMode="auto" r:id="rId9">
            <p14:nvContentPartPr>
              <p14:cNvPr id="13" name="Ink 12">
                <a:extLst>
                  <a:ext uri="{FF2B5EF4-FFF2-40B4-BE49-F238E27FC236}">
                    <a16:creationId xmlns:a16="http://schemas.microsoft.com/office/drawing/2014/main" id="{6C5404F2-DA02-40D0-B21D-C185EC5295FF}"/>
                  </a:ext>
                </a:extLst>
              </p14:cNvPr>
              <p14:cNvContentPartPr/>
              <p14:nvPr/>
            </p14:nvContentPartPr>
            <p14:xfrm>
              <a:off x="2870409" y="163602"/>
              <a:ext cx="395640" cy="874080"/>
            </p14:xfrm>
          </p:contentPart>
        </mc:Choice>
        <mc:Fallback xmlns="">
          <p:pic>
            <p:nvPicPr>
              <p:cNvPr id="13" name="Ink 12">
                <a:extLst>
                  <a:ext uri="{FF2B5EF4-FFF2-40B4-BE49-F238E27FC236}">
                    <a16:creationId xmlns:a16="http://schemas.microsoft.com/office/drawing/2014/main" id="{6C5404F2-DA02-40D0-B21D-C185EC5295FF}"/>
                  </a:ext>
                </a:extLst>
              </p:cNvPr>
              <p:cNvPicPr/>
              <p:nvPr/>
            </p:nvPicPr>
            <p:blipFill>
              <a:blip r:embed="rId10"/>
              <a:stretch>
                <a:fillRect/>
              </a:stretch>
            </p:blipFill>
            <p:spPr>
              <a:xfrm>
                <a:off x="2861409" y="154602"/>
                <a:ext cx="413280" cy="8917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 name="Ink 13">
                <a:extLst>
                  <a:ext uri="{FF2B5EF4-FFF2-40B4-BE49-F238E27FC236}">
                    <a16:creationId xmlns:a16="http://schemas.microsoft.com/office/drawing/2014/main" id="{269BAB3B-E6EE-4597-BD32-F13D0330882A}"/>
                  </a:ext>
                </a:extLst>
              </p14:cNvPr>
              <p14:cNvContentPartPr/>
              <p14:nvPr/>
            </p14:nvContentPartPr>
            <p14:xfrm>
              <a:off x="5736729" y="32562"/>
              <a:ext cx="772560" cy="937440"/>
            </p14:xfrm>
          </p:contentPart>
        </mc:Choice>
        <mc:Fallback xmlns="">
          <p:pic>
            <p:nvPicPr>
              <p:cNvPr id="14" name="Ink 13">
                <a:extLst>
                  <a:ext uri="{FF2B5EF4-FFF2-40B4-BE49-F238E27FC236}">
                    <a16:creationId xmlns:a16="http://schemas.microsoft.com/office/drawing/2014/main" id="{269BAB3B-E6EE-4597-BD32-F13D0330882A}"/>
                  </a:ext>
                </a:extLst>
              </p:cNvPr>
              <p:cNvPicPr/>
              <p:nvPr/>
            </p:nvPicPr>
            <p:blipFill>
              <a:blip r:embed="rId12"/>
              <a:stretch>
                <a:fillRect/>
              </a:stretch>
            </p:blipFill>
            <p:spPr>
              <a:xfrm>
                <a:off x="5727729" y="23562"/>
                <a:ext cx="790200" cy="9550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6" name="Ink 15">
                <a:extLst>
                  <a:ext uri="{FF2B5EF4-FFF2-40B4-BE49-F238E27FC236}">
                    <a16:creationId xmlns:a16="http://schemas.microsoft.com/office/drawing/2014/main" id="{ABFA47DB-420C-4F37-8080-A38A26B0474A}"/>
                  </a:ext>
                </a:extLst>
              </p14:cNvPr>
              <p14:cNvContentPartPr/>
              <p14:nvPr/>
            </p14:nvContentPartPr>
            <p14:xfrm>
              <a:off x="4155969" y="1109322"/>
              <a:ext cx="628200" cy="2117160"/>
            </p14:xfrm>
          </p:contentPart>
        </mc:Choice>
        <mc:Fallback xmlns="">
          <p:pic>
            <p:nvPicPr>
              <p:cNvPr id="16" name="Ink 15">
                <a:extLst>
                  <a:ext uri="{FF2B5EF4-FFF2-40B4-BE49-F238E27FC236}">
                    <a16:creationId xmlns:a16="http://schemas.microsoft.com/office/drawing/2014/main" id="{ABFA47DB-420C-4F37-8080-A38A26B0474A}"/>
                  </a:ext>
                </a:extLst>
              </p:cNvPr>
              <p:cNvPicPr/>
              <p:nvPr/>
            </p:nvPicPr>
            <p:blipFill>
              <a:blip r:embed="rId14"/>
              <a:stretch>
                <a:fillRect/>
              </a:stretch>
            </p:blipFill>
            <p:spPr>
              <a:xfrm>
                <a:off x="4147329" y="1100322"/>
                <a:ext cx="645840" cy="2134800"/>
              </a:xfrm>
              <a:prstGeom prst="rect">
                <a:avLst/>
              </a:prstGeom>
            </p:spPr>
          </p:pic>
        </mc:Fallback>
      </mc:AlternateContent>
      <p:sp>
        <p:nvSpPr>
          <p:cNvPr id="17" name="TextBox 16">
            <a:extLst>
              <a:ext uri="{FF2B5EF4-FFF2-40B4-BE49-F238E27FC236}">
                <a16:creationId xmlns:a16="http://schemas.microsoft.com/office/drawing/2014/main" id="{433CD129-D410-4314-9F64-5D3DCD51C1C0}"/>
              </a:ext>
            </a:extLst>
          </p:cNvPr>
          <p:cNvSpPr txBox="1"/>
          <p:nvPr/>
        </p:nvSpPr>
        <p:spPr>
          <a:xfrm>
            <a:off x="3616115" y="3266143"/>
            <a:ext cx="2506894" cy="830997"/>
          </a:xfrm>
          <a:prstGeom prst="rect">
            <a:avLst/>
          </a:prstGeom>
          <a:noFill/>
        </p:spPr>
        <p:txBody>
          <a:bodyPr wrap="square" rtlCol="0">
            <a:spAutoFit/>
          </a:bodyPr>
          <a:lstStyle/>
          <a:p>
            <a:r>
              <a:rPr lang="en-GB" sz="4800" dirty="0"/>
              <a:t>et Scotia</a:t>
            </a:r>
          </a:p>
        </p:txBody>
      </p:sp>
      <p:sp>
        <p:nvSpPr>
          <p:cNvPr id="18" name="TextBox 17">
            <a:extLst>
              <a:ext uri="{FF2B5EF4-FFF2-40B4-BE49-F238E27FC236}">
                <a16:creationId xmlns:a16="http://schemas.microsoft.com/office/drawing/2014/main" id="{990CF2CF-1250-40EC-AE5C-5D96F6957FFE}"/>
              </a:ext>
            </a:extLst>
          </p:cNvPr>
          <p:cNvSpPr txBox="1"/>
          <p:nvPr/>
        </p:nvSpPr>
        <p:spPr>
          <a:xfrm>
            <a:off x="3616115" y="4487841"/>
            <a:ext cx="3503876" cy="830997"/>
          </a:xfrm>
          <a:prstGeom prst="rect">
            <a:avLst/>
          </a:prstGeom>
          <a:noFill/>
        </p:spPr>
        <p:txBody>
          <a:bodyPr wrap="square" rtlCol="0">
            <a:spAutoFit/>
          </a:bodyPr>
          <a:lstStyle/>
          <a:p>
            <a:r>
              <a:rPr lang="en-GB" sz="4800" dirty="0"/>
              <a:t>and Scotland</a:t>
            </a:r>
          </a:p>
        </p:txBody>
      </p:sp>
      <mc:AlternateContent xmlns:mc="http://schemas.openxmlformats.org/markup-compatibility/2006" xmlns:p14="http://schemas.microsoft.com/office/powerpoint/2010/main">
        <mc:Choice Requires="p14">
          <p:contentPart p14:bwMode="auto" r:id="rId15">
            <p14:nvContentPartPr>
              <p14:cNvPr id="21" name="Ink 20">
                <a:extLst>
                  <a:ext uri="{FF2B5EF4-FFF2-40B4-BE49-F238E27FC236}">
                    <a16:creationId xmlns:a16="http://schemas.microsoft.com/office/drawing/2014/main" id="{721240E3-652B-4140-8818-4BDD1B810CD5}"/>
                  </a:ext>
                </a:extLst>
              </p14:cNvPr>
              <p14:cNvContentPartPr/>
              <p14:nvPr/>
            </p14:nvContentPartPr>
            <p14:xfrm>
              <a:off x="6470769" y="-22158"/>
              <a:ext cx="4593600" cy="954360"/>
            </p14:xfrm>
          </p:contentPart>
        </mc:Choice>
        <mc:Fallback xmlns="">
          <p:pic>
            <p:nvPicPr>
              <p:cNvPr id="21" name="Ink 20">
                <a:extLst>
                  <a:ext uri="{FF2B5EF4-FFF2-40B4-BE49-F238E27FC236}">
                    <a16:creationId xmlns:a16="http://schemas.microsoft.com/office/drawing/2014/main" id="{721240E3-652B-4140-8818-4BDD1B810CD5}"/>
                  </a:ext>
                </a:extLst>
              </p:cNvPr>
              <p:cNvPicPr/>
              <p:nvPr/>
            </p:nvPicPr>
            <p:blipFill>
              <a:blip r:embed="rId16"/>
              <a:stretch>
                <a:fillRect/>
              </a:stretch>
            </p:blipFill>
            <p:spPr>
              <a:xfrm>
                <a:off x="6462129" y="-31158"/>
                <a:ext cx="4611240" cy="972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2" name="Ink 21">
                <a:extLst>
                  <a:ext uri="{FF2B5EF4-FFF2-40B4-BE49-F238E27FC236}">
                    <a16:creationId xmlns:a16="http://schemas.microsoft.com/office/drawing/2014/main" id="{81A40CE1-44BD-4EF1-BBD2-792054E1785D}"/>
                  </a:ext>
                </a:extLst>
              </p14:cNvPr>
              <p14:cNvContentPartPr/>
              <p14:nvPr/>
            </p14:nvContentPartPr>
            <p14:xfrm>
              <a:off x="8566689" y="1287162"/>
              <a:ext cx="570240" cy="1901520"/>
            </p14:xfrm>
          </p:contentPart>
        </mc:Choice>
        <mc:Fallback xmlns="">
          <p:pic>
            <p:nvPicPr>
              <p:cNvPr id="22" name="Ink 21">
                <a:extLst>
                  <a:ext uri="{FF2B5EF4-FFF2-40B4-BE49-F238E27FC236}">
                    <a16:creationId xmlns:a16="http://schemas.microsoft.com/office/drawing/2014/main" id="{81A40CE1-44BD-4EF1-BBD2-792054E1785D}"/>
                  </a:ext>
                </a:extLst>
              </p:cNvPr>
              <p:cNvPicPr/>
              <p:nvPr/>
            </p:nvPicPr>
            <p:blipFill>
              <a:blip r:embed="rId18"/>
              <a:stretch>
                <a:fillRect/>
              </a:stretch>
            </p:blipFill>
            <p:spPr>
              <a:xfrm>
                <a:off x="8557689" y="1278522"/>
                <a:ext cx="587880" cy="1919160"/>
              </a:xfrm>
              <a:prstGeom prst="rect">
                <a:avLst/>
              </a:prstGeom>
            </p:spPr>
          </p:pic>
        </mc:Fallback>
      </mc:AlternateContent>
      <p:sp>
        <p:nvSpPr>
          <p:cNvPr id="23" name="TextBox 22">
            <a:extLst>
              <a:ext uri="{FF2B5EF4-FFF2-40B4-BE49-F238E27FC236}">
                <a16:creationId xmlns:a16="http://schemas.microsoft.com/office/drawing/2014/main" id="{191E74BA-5A9E-4020-BC62-B5A40CD38BAE}"/>
              </a:ext>
            </a:extLst>
          </p:cNvPr>
          <p:cNvSpPr txBox="1"/>
          <p:nvPr/>
        </p:nvSpPr>
        <p:spPr>
          <a:xfrm>
            <a:off x="7315201" y="3274716"/>
            <a:ext cx="4345967" cy="830997"/>
          </a:xfrm>
          <a:prstGeom prst="rect">
            <a:avLst/>
          </a:prstGeom>
          <a:noFill/>
        </p:spPr>
        <p:txBody>
          <a:bodyPr wrap="square" rtlCol="0">
            <a:spAutoFit/>
          </a:bodyPr>
          <a:lstStyle/>
          <a:p>
            <a:r>
              <a:rPr lang="en-GB" sz="4800" dirty="0" err="1"/>
              <a:t>Tricessimo</a:t>
            </a:r>
            <a:r>
              <a:rPr lang="en-GB" sz="4800" dirty="0"/>
              <a:t> </a:t>
            </a:r>
            <a:r>
              <a:rPr lang="en-GB" sz="4800" dirty="0" err="1"/>
              <a:t>nono</a:t>
            </a:r>
            <a:endParaRPr lang="en-GB" sz="4800" dirty="0"/>
          </a:p>
        </p:txBody>
      </p:sp>
      <p:sp>
        <p:nvSpPr>
          <p:cNvPr id="24" name="TextBox 23">
            <a:extLst>
              <a:ext uri="{FF2B5EF4-FFF2-40B4-BE49-F238E27FC236}">
                <a16:creationId xmlns:a16="http://schemas.microsoft.com/office/drawing/2014/main" id="{8F9827BB-A8FB-4348-851D-564F8B424CDA}"/>
              </a:ext>
            </a:extLst>
          </p:cNvPr>
          <p:cNvSpPr txBox="1"/>
          <p:nvPr/>
        </p:nvSpPr>
        <p:spPr>
          <a:xfrm>
            <a:off x="7315201" y="4487841"/>
            <a:ext cx="4520627" cy="830997"/>
          </a:xfrm>
          <a:prstGeom prst="rect">
            <a:avLst/>
          </a:prstGeom>
          <a:noFill/>
        </p:spPr>
        <p:txBody>
          <a:bodyPr wrap="square" rtlCol="0">
            <a:spAutoFit/>
          </a:bodyPr>
          <a:lstStyle/>
          <a:p>
            <a:r>
              <a:rPr lang="en-GB" sz="4800" dirty="0" err="1"/>
              <a:t>thiry</a:t>
            </a:r>
            <a:r>
              <a:rPr lang="en-GB" sz="4800" dirty="0"/>
              <a:t>-ninth [year]</a:t>
            </a:r>
          </a:p>
        </p:txBody>
      </p:sp>
    </p:spTree>
    <p:extLst>
      <p:ext uri="{BB962C8B-B14F-4D97-AF65-F5344CB8AC3E}">
        <p14:creationId xmlns:p14="http://schemas.microsoft.com/office/powerpoint/2010/main" val="425071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arn(inVertical)">
                                      <p:cBhvr>
                                        <p:cTn id="26" dur="500"/>
                                        <p:tgtEl>
                                          <p:spTgt spid="13"/>
                                        </p:tgtEl>
                                      </p:cBhvr>
                                    </p:animEffect>
                                  </p:childTnLst>
                                </p:cTn>
                              </p:par>
                              <p:par>
                                <p:cTn id="27" presetID="16" presetClass="entr" presetSubtype="21"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arn(inVertical)">
                                      <p:cBhvr>
                                        <p:cTn id="29" dur="500"/>
                                        <p:tgtEl>
                                          <p:spTgt spid="14"/>
                                        </p:tgtEl>
                                      </p:cBhvr>
                                    </p:animEffect>
                                  </p:childTnLst>
                                </p:cTn>
                              </p:par>
                              <p:par>
                                <p:cTn id="30" presetID="16" presetClass="entr" presetSubtype="21"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arn(inVertical)">
                                      <p:cBhvr>
                                        <p:cTn id="32" dur="500"/>
                                        <p:tgtEl>
                                          <p:spTgt spid="16"/>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barn(inVertical)">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nodeType="click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heel(1)">
                                      <p:cBhvr>
                                        <p:cTn id="46" dur="2000"/>
                                        <p:tgtEl>
                                          <p:spTgt spid="21"/>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down)">
                                      <p:cBhvr>
                                        <p:cTn id="51" dur="500"/>
                                        <p:tgtEl>
                                          <p:spTgt spid="22"/>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down)">
                                      <p:cBhvr>
                                        <p:cTn id="54" dur="500"/>
                                        <p:tgtEl>
                                          <p:spTgt spid="23"/>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additive="base">
                                        <p:cTn id="59" dur="500" fill="hold"/>
                                        <p:tgtEl>
                                          <p:spTgt spid="24"/>
                                        </p:tgtEl>
                                        <p:attrNameLst>
                                          <p:attrName>ppt_x</p:attrName>
                                        </p:attrNameLst>
                                      </p:cBhvr>
                                      <p:tavLst>
                                        <p:tav tm="0">
                                          <p:val>
                                            <p:strVal val="#ppt_x"/>
                                          </p:val>
                                        </p:tav>
                                        <p:tav tm="100000">
                                          <p:val>
                                            <p:strVal val="#ppt_x"/>
                                          </p:val>
                                        </p:tav>
                                      </p:tavLst>
                                    </p:anim>
                                    <p:anim calcmode="lin" valueType="num">
                                      <p:cBhvr additive="base">
                                        <p:cTn id="6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7" grpId="0"/>
      <p:bldP spid="18" grpId="0"/>
      <p:bldP spid="23" grpId="0"/>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C3A4F45B-4D75-4BAE-B63B-98796E7C3071}"/>
              </a:ext>
            </a:extLst>
          </p:cNvPr>
          <p:cNvGraphicFramePr>
            <a:graphicFrameLocks noGrp="1"/>
          </p:cNvGraphicFramePr>
          <p:nvPr>
            <p:extLst>
              <p:ext uri="{D42A27DB-BD31-4B8C-83A1-F6EECF244321}">
                <p14:modId xmlns:p14="http://schemas.microsoft.com/office/powerpoint/2010/main" val="3369726492"/>
              </p:ext>
            </p:extLst>
          </p:nvPr>
        </p:nvGraphicFramePr>
        <p:xfrm>
          <a:off x="0" y="35024"/>
          <a:ext cx="12192000" cy="6877167"/>
        </p:xfrm>
        <a:graphic>
          <a:graphicData uri="http://schemas.openxmlformats.org/drawingml/2006/table">
            <a:tbl>
              <a:tblPr firstRow="1" bandRow="1">
                <a:tableStyleId>{5C22544A-7EE6-4342-B048-85BDC9FD1C3A}</a:tableStyleId>
              </a:tblPr>
              <a:tblGrid>
                <a:gridCol w="2671281">
                  <a:extLst>
                    <a:ext uri="{9D8B030D-6E8A-4147-A177-3AD203B41FA5}">
                      <a16:colId xmlns:a16="http://schemas.microsoft.com/office/drawing/2014/main" val="1416637519"/>
                    </a:ext>
                  </a:extLst>
                </a:gridCol>
                <a:gridCol w="9520719">
                  <a:extLst>
                    <a:ext uri="{9D8B030D-6E8A-4147-A177-3AD203B41FA5}">
                      <a16:colId xmlns:a16="http://schemas.microsoft.com/office/drawing/2014/main" val="2759422281"/>
                    </a:ext>
                  </a:extLst>
                </a:gridCol>
              </a:tblGrid>
              <a:tr h="537327">
                <a:tc>
                  <a:txBody>
                    <a:bodyPr/>
                    <a:lstStyle/>
                    <a:p>
                      <a:r>
                        <a:rPr lang="en-GB" sz="2800" dirty="0"/>
                        <a:t>What we did…</a:t>
                      </a:r>
                    </a:p>
                  </a:txBody>
                  <a:tcPr/>
                </a:tc>
                <a:tc>
                  <a:txBody>
                    <a:bodyPr/>
                    <a:lstStyle/>
                    <a:p>
                      <a:r>
                        <a:rPr lang="en-GB" sz="2800" dirty="0"/>
                        <a:t>What have we learnt…?</a:t>
                      </a:r>
                    </a:p>
                  </a:txBody>
                  <a:tcPr/>
                </a:tc>
                <a:extLst>
                  <a:ext uri="{0D108BD9-81ED-4DB2-BD59-A6C34878D82A}">
                    <a16:rowId xmlns:a16="http://schemas.microsoft.com/office/drawing/2014/main" val="556382450"/>
                  </a:ext>
                </a:extLst>
              </a:tr>
              <a:tr h="1681891">
                <a:tc>
                  <a:txBody>
                    <a:bodyPr/>
                    <a:lstStyle/>
                    <a:p>
                      <a:r>
                        <a:rPr lang="en-GB" sz="2800" dirty="0"/>
                        <a:t>Handwriting</a:t>
                      </a:r>
                    </a:p>
                  </a:txBody>
                  <a:tcPr/>
                </a:tc>
                <a:tc>
                  <a:txBody>
                    <a:bodyPr/>
                    <a:lstStyle/>
                    <a:p>
                      <a:r>
                        <a:rPr lang="en-GB" sz="2800" dirty="0"/>
                        <a:t>Palaeography (technical name for reading old handwriting)</a:t>
                      </a:r>
                    </a:p>
                    <a:p>
                      <a:r>
                        <a:rPr lang="en-GB" sz="2800" dirty="0"/>
                        <a:t>Secretary Hand (there are others – Court Hand, Italic…)</a:t>
                      </a:r>
                    </a:p>
                    <a:p>
                      <a:r>
                        <a:rPr lang="en-GB" sz="2800" dirty="0"/>
                        <a:t>Started to understand and read letter shapes</a:t>
                      </a:r>
                    </a:p>
                    <a:p>
                      <a:r>
                        <a:rPr lang="en-GB" sz="2800" dirty="0"/>
                        <a:t>Practice makes this easier – online tutorials</a:t>
                      </a:r>
                    </a:p>
                  </a:txBody>
                  <a:tcPr/>
                </a:tc>
                <a:extLst>
                  <a:ext uri="{0D108BD9-81ED-4DB2-BD59-A6C34878D82A}">
                    <a16:rowId xmlns:a16="http://schemas.microsoft.com/office/drawing/2014/main" val="2645426695"/>
                  </a:ext>
                </a:extLst>
              </a:tr>
              <a:tr h="750786">
                <a:tc>
                  <a:txBody>
                    <a:bodyPr/>
                    <a:lstStyle/>
                    <a:p>
                      <a:r>
                        <a:rPr lang="en-GB" sz="2800" dirty="0"/>
                        <a:t>Dating documents</a:t>
                      </a:r>
                    </a:p>
                  </a:txBody>
                  <a:tcPr/>
                </a:tc>
                <a:tc>
                  <a:txBody>
                    <a:bodyPr/>
                    <a:lstStyle/>
                    <a:p>
                      <a:r>
                        <a:rPr lang="en-GB" sz="2800" dirty="0"/>
                        <a:t>Different way of calculating years</a:t>
                      </a:r>
                    </a:p>
                    <a:p>
                      <a:r>
                        <a:rPr lang="en-GB" sz="2800" dirty="0"/>
                        <a:t>Regnal years</a:t>
                      </a:r>
                    </a:p>
                  </a:txBody>
                  <a:tcPr/>
                </a:tc>
                <a:extLst>
                  <a:ext uri="{0D108BD9-81ED-4DB2-BD59-A6C34878D82A}">
                    <a16:rowId xmlns:a16="http://schemas.microsoft.com/office/drawing/2014/main" val="243378345"/>
                  </a:ext>
                </a:extLst>
              </a:tr>
              <a:tr h="750786">
                <a:tc>
                  <a:txBody>
                    <a:bodyPr/>
                    <a:lstStyle/>
                    <a:p>
                      <a:r>
                        <a:rPr lang="en-GB" sz="2800" dirty="0"/>
                        <a:t>Latin</a:t>
                      </a:r>
                    </a:p>
                  </a:txBody>
                  <a:tcPr/>
                </a:tc>
                <a:tc>
                  <a:txBody>
                    <a:bodyPr/>
                    <a:lstStyle/>
                    <a:p>
                      <a:r>
                        <a:rPr lang="en-GB" sz="2800" dirty="0"/>
                        <a:t>Don’t let it put you off!</a:t>
                      </a:r>
                    </a:p>
                    <a:p>
                      <a:r>
                        <a:rPr lang="en-GB" sz="2800" dirty="0"/>
                        <a:t>Don’t need to do a complete word for word translation</a:t>
                      </a:r>
                    </a:p>
                    <a:p>
                      <a:r>
                        <a:rPr lang="en-GB" sz="2800" dirty="0"/>
                        <a:t>Learning a few words means that you can often extract meaning</a:t>
                      </a:r>
                    </a:p>
                  </a:txBody>
                  <a:tcPr/>
                </a:tc>
                <a:extLst>
                  <a:ext uri="{0D108BD9-81ED-4DB2-BD59-A6C34878D82A}">
                    <a16:rowId xmlns:a16="http://schemas.microsoft.com/office/drawing/2014/main" val="2477741878"/>
                  </a:ext>
                </a:extLst>
              </a:tr>
              <a:tr h="750786">
                <a:tc>
                  <a:txBody>
                    <a:bodyPr/>
                    <a:lstStyle/>
                    <a:p>
                      <a:r>
                        <a:rPr lang="en-GB" sz="2800" dirty="0"/>
                        <a:t>Form of documents</a:t>
                      </a:r>
                    </a:p>
                  </a:txBody>
                  <a:tcPr/>
                </a:tc>
                <a:tc>
                  <a:txBody>
                    <a:bodyPr/>
                    <a:lstStyle/>
                    <a:p>
                      <a:r>
                        <a:rPr lang="en-GB" sz="2800" dirty="0"/>
                        <a:t>Diplomatic – technical name</a:t>
                      </a:r>
                    </a:p>
                    <a:p>
                      <a:r>
                        <a:rPr lang="en-GB" sz="2800" dirty="0"/>
                        <a:t>The order that information appears on the page tells us a lot – which names are first?</a:t>
                      </a:r>
                    </a:p>
                    <a:p>
                      <a:r>
                        <a:rPr lang="en-GB" sz="2800" dirty="0"/>
                        <a:t>English note in the margin</a:t>
                      </a:r>
                    </a:p>
                    <a:p>
                      <a:endParaRPr lang="en-GB" sz="2800" dirty="0"/>
                    </a:p>
                  </a:txBody>
                  <a:tcPr/>
                </a:tc>
                <a:extLst>
                  <a:ext uri="{0D108BD9-81ED-4DB2-BD59-A6C34878D82A}">
                    <a16:rowId xmlns:a16="http://schemas.microsoft.com/office/drawing/2014/main" val="169038896"/>
                  </a:ext>
                </a:extLst>
              </a:tr>
            </a:tbl>
          </a:graphicData>
        </a:graphic>
      </p:graphicFrame>
      <p:pic>
        <p:nvPicPr>
          <p:cNvPr id="4" name="Picture 2">
            <a:extLst>
              <a:ext uri="{FF2B5EF4-FFF2-40B4-BE49-F238E27FC236}">
                <a16:creationId xmlns:a16="http://schemas.microsoft.com/office/drawing/2014/main" id="{D965C9A4-BEA5-4EBA-85D3-33F9D52289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33656" y="6013648"/>
            <a:ext cx="2158344" cy="844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4682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967</TotalTime>
  <Words>1859</Words>
  <Application>Microsoft Office PowerPoint</Application>
  <PresentationFormat>Widescreen</PresentationFormat>
  <Paragraphs>168</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 March</dc:creator>
  <cp:lastModifiedBy>Jo March</cp:lastModifiedBy>
  <cp:revision>55</cp:revision>
  <cp:lastPrinted>2020-12-08T15:36:28Z</cp:lastPrinted>
  <dcterms:created xsi:type="dcterms:W3CDTF">2020-12-07T15:21:38Z</dcterms:created>
  <dcterms:modified xsi:type="dcterms:W3CDTF">2021-02-08T11:41:55Z</dcterms:modified>
</cp:coreProperties>
</file>