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299B5-C36D-413D-86E2-C8DC75B87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95B2A-78D6-47AE-90A5-89DE61B6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09435-11A3-4C57-9831-C223B3C7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89D9F-C379-493B-BDAB-1292D20F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22F67-A414-4E16-8DDB-FCEA11C9F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0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25CA-7151-4599-BFF7-452AAA2BC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31FA-417E-4D3D-A7C9-ACE3D4C56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0F7BB-F030-4360-A6F7-BCE405058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35878-6A18-4B5F-B1AA-B9B9DA7B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4BEC9-3F90-4D7B-987D-EFBBE5D3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2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0133-055A-47B8-88A7-7004E8127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90997-9134-49F0-BB84-964F49DA9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2D6EF-974B-48E2-B76D-CA8628C9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33E9E-4057-4E20-B8FC-D45EAEEA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72356-4938-46AE-A1E8-F4F944D5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64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7CAB1-DD72-4C22-89BF-7C10F09BA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1C535-C977-4452-90BF-9B729041E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69AB4-7B6C-491E-AAFF-26228DC87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2D035-674D-4BF0-807B-9FAA36F4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0D350-EA2C-4A86-87D5-B290EC71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92826-6CC8-42EE-B525-D3BCEEBDC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15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952A-55E1-49E5-B05A-32FA28F61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E8530-62FD-40E2-894D-599AF887A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01DCAF-0D41-4976-AE95-8AEF74242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9A8C5-BD2E-4223-955F-BF6EAA689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32AAEF-4640-46C4-94D9-EB6711541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A41EA-5D18-4CDF-934C-E2C62AD3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67676-F2BE-45BC-B7DA-1EF63EEE9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985521-A42C-4471-9DAD-6546FD77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69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C77F-9110-4D47-9347-3BDA959E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1F11EA-1727-4B71-9006-D1C9E2B80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8790ED-0084-45CC-88ED-FCC440F3C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AB1E69-7468-4CBE-80F5-47675809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06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774DD-879E-41B8-A74A-736B8147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09783-9306-4385-AB8D-C0E3CCD2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F250C-69A0-4321-99DE-ECCDB01FC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3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B875-6409-4627-9A14-F2DA1EF58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ED3F-C226-4380-A9BE-4BD32C2C7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FBCB1-4F37-464F-9626-B6AB7C796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7C2D2-BE65-4661-8A56-A4E545DB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36C0E-102F-46E3-9BC5-75607262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87A77-73EF-4B00-BDDD-30394D57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35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7F6DE-099A-4EDF-95AD-FF7D6F9AB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8AD14F-81C0-48DA-AAE0-8E534A052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7F431-00E4-4537-A2A5-E191E29FA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4067F-FEE1-45DE-8373-5CEF980A4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DE2A9A-4E8F-4B09-BF07-38F35924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D6277-6889-4959-AEF3-388D211E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32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8F720-180C-43B9-9B52-3668A089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8F80A-6818-4030-86D1-91ED48CCA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A86A3-AC45-4046-A1BC-4C21DE8C2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11328-710F-43FE-A0BB-585F31FD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C8AEC-8969-4F16-AC97-30ADAB51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68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CB6C4D-E3CE-407A-988B-51301201F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76F3B-80D5-4519-80DD-ABA95B13E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7611E-6E40-41E3-8973-A28A6C185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241DE-43FC-4C14-B5EC-7EE96021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17090-189D-4F6D-AB68-50B40942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41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AC9A8-FB1A-43C6-9581-F60651C75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992BA-4CF3-49D6-B355-AC24134C7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6FF44-1215-4C5F-90B2-4DD85B62CB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26612-C4EC-43BE-BC07-4EE96F92C106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61E68-E68D-4CB9-B07F-E4DA25A5C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AC093-121B-4F7A-A59B-01C9935D0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29765-9746-4E96-978B-1353E8908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06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FAA81412-F923-4437-8341-8D6C8C734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16" y="3180"/>
            <a:ext cx="6729043" cy="6854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830839-7C87-4329-9EC5-A1069680D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354" y="5850091"/>
            <a:ext cx="2158171" cy="847417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BAFE7581-9072-498C-85E2-AB3840B89C61}"/>
              </a:ext>
            </a:extLst>
          </p:cNvPr>
          <p:cNvSpPr/>
          <p:nvPr/>
        </p:nvSpPr>
        <p:spPr>
          <a:xfrm>
            <a:off x="7150247" y="2201729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C704-1983-40D7-A37F-C70B998D6C1A}"/>
              </a:ext>
            </a:extLst>
          </p:cNvPr>
          <p:cNvSpPr txBox="1"/>
          <p:nvPr/>
        </p:nvSpPr>
        <p:spPr>
          <a:xfrm>
            <a:off x="9509537" y="1630010"/>
            <a:ext cx="249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Charles Reed, baptised </a:t>
            </a:r>
            <a:r>
              <a:rPr lang="en-GB" dirty="0" err="1"/>
              <a:t>Eglingham</a:t>
            </a:r>
            <a:r>
              <a:rPr lang="en-GB" dirty="0"/>
              <a:t> 1778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6B733C6C-12F7-4884-81DC-FA56C2F1ED12}"/>
              </a:ext>
            </a:extLst>
          </p:cNvPr>
          <p:cNvSpPr/>
          <p:nvPr/>
        </p:nvSpPr>
        <p:spPr>
          <a:xfrm>
            <a:off x="8342688" y="4927760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76AE3D-15EF-4EA9-A614-5CE7A688C8E0}"/>
              </a:ext>
            </a:extLst>
          </p:cNvPr>
          <p:cNvSpPr txBox="1"/>
          <p:nvPr/>
        </p:nvSpPr>
        <p:spPr>
          <a:xfrm>
            <a:off x="0" y="191854"/>
            <a:ext cx="238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John London, baptised </a:t>
            </a:r>
            <a:r>
              <a:rPr lang="en-GB" dirty="0" err="1"/>
              <a:t>Norham</a:t>
            </a:r>
            <a:r>
              <a:rPr lang="en-GB" dirty="0"/>
              <a:t> 1763</a:t>
            </a: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6AD1632C-9024-46B7-BDE1-CF7BD0870E84}"/>
              </a:ext>
            </a:extLst>
          </p:cNvPr>
          <p:cNvSpPr/>
          <p:nvPr/>
        </p:nvSpPr>
        <p:spPr>
          <a:xfrm>
            <a:off x="7486650" y="1241480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89083B34-9D56-4C57-AD62-01A41285CD84}"/>
              </a:ext>
            </a:extLst>
          </p:cNvPr>
          <p:cNvSpPr/>
          <p:nvPr/>
        </p:nvSpPr>
        <p:spPr>
          <a:xfrm>
            <a:off x="7664450" y="1316092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925707-C9B8-4BA8-9F22-2BD971D03422}"/>
              </a:ext>
            </a:extLst>
          </p:cNvPr>
          <p:cNvSpPr txBox="1"/>
          <p:nvPr/>
        </p:nvSpPr>
        <p:spPr>
          <a:xfrm>
            <a:off x="9458959" y="53355"/>
            <a:ext cx="2666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John English and Robert Mantua, baptised </a:t>
            </a:r>
            <a:r>
              <a:rPr lang="en-GB" dirty="0" err="1"/>
              <a:t>Bamburgh</a:t>
            </a:r>
            <a:r>
              <a:rPr lang="en-GB" dirty="0"/>
              <a:t> 1784 (Madras)</a:t>
            </a:r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12700F12-A8CB-4F12-8717-203A054F50A4}"/>
              </a:ext>
            </a:extLst>
          </p:cNvPr>
          <p:cNvSpPr/>
          <p:nvPr/>
        </p:nvSpPr>
        <p:spPr>
          <a:xfrm>
            <a:off x="8259973" y="4853147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945524-D70E-49E9-9802-989BEEED9B29}"/>
              </a:ext>
            </a:extLst>
          </p:cNvPr>
          <p:cNvSpPr txBox="1"/>
          <p:nvPr/>
        </p:nvSpPr>
        <p:spPr>
          <a:xfrm>
            <a:off x="9509537" y="5103133"/>
            <a:ext cx="249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Peter and Samuel Blyth, baptised </a:t>
            </a:r>
            <a:r>
              <a:rPr lang="en-GB" dirty="0" err="1"/>
              <a:t>Earsdon</a:t>
            </a:r>
            <a:r>
              <a:rPr lang="en-GB" dirty="0"/>
              <a:t> 1798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36016847-F054-4B02-AA33-027D3847A088}"/>
              </a:ext>
            </a:extLst>
          </p:cNvPr>
          <p:cNvSpPr/>
          <p:nvPr/>
        </p:nvSpPr>
        <p:spPr>
          <a:xfrm>
            <a:off x="5284742" y="1072987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7059B390-9178-4D89-922B-BB2904EF1DC2}"/>
              </a:ext>
            </a:extLst>
          </p:cNvPr>
          <p:cNvSpPr/>
          <p:nvPr/>
        </p:nvSpPr>
        <p:spPr>
          <a:xfrm>
            <a:off x="6941500" y="5548768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DD3B2A-CE5B-491D-8B42-2903BA6EF300}"/>
              </a:ext>
            </a:extLst>
          </p:cNvPr>
          <p:cNvSpPr txBox="1"/>
          <p:nvPr/>
        </p:nvSpPr>
        <p:spPr>
          <a:xfrm>
            <a:off x="0" y="5859480"/>
            <a:ext cx="272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Blackett </a:t>
            </a:r>
            <a:r>
              <a:rPr lang="en-GB" dirty="0" err="1"/>
              <a:t>Shaftoe</a:t>
            </a:r>
            <a:r>
              <a:rPr lang="en-GB" dirty="0"/>
              <a:t>, baptised </a:t>
            </a:r>
            <a:r>
              <a:rPr lang="en-GB" dirty="0" err="1"/>
              <a:t>Ovingham</a:t>
            </a:r>
            <a:r>
              <a:rPr lang="en-GB" dirty="0"/>
              <a:t> 1788</a:t>
            </a: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786FBD3B-3BED-4E27-B8AE-C8D043424B4A}"/>
              </a:ext>
            </a:extLst>
          </p:cNvPr>
          <p:cNvSpPr/>
          <p:nvPr/>
        </p:nvSpPr>
        <p:spPr>
          <a:xfrm>
            <a:off x="6094437" y="5474155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12B561-19B9-4628-86BE-A2ED20EB6127}"/>
              </a:ext>
            </a:extLst>
          </p:cNvPr>
          <p:cNvSpPr txBox="1"/>
          <p:nvPr/>
        </p:nvSpPr>
        <p:spPr>
          <a:xfrm>
            <a:off x="-23465" y="4853147"/>
            <a:ext cx="2670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William </a:t>
            </a:r>
            <a:r>
              <a:rPr lang="en-GB" dirty="0" err="1"/>
              <a:t>Wandoe</a:t>
            </a:r>
            <a:r>
              <a:rPr lang="en-GB" dirty="0"/>
              <a:t>, baptised 1714, buried 1716, Hexham</a:t>
            </a: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6DBCB749-E509-4691-8983-D4851DFB3388}"/>
              </a:ext>
            </a:extLst>
          </p:cNvPr>
          <p:cNvSpPr/>
          <p:nvPr/>
        </p:nvSpPr>
        <p:spPr>
          <a:xfrm>
            <a:off x="8164888" y="4076604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C38716-B394-40BB-B81E-DD8FF5DE87FA}"/>
              </a:ext>
            </a:extLst>
          </p:cNvPr>
          <p:cNvSpPr txBox="1"/>
          <p:nvPr/>
        </p:nvSpPr>
        <p:spPr>
          <a:xfrm>
            <a:off x="9509537" y="3529627"/>
            <a:ext cx="264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William Mungo, baptised Woodhorn 1788</a:t>
            </a: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E7017802-097D-4120-BC83-DA3CC3E29EE6}"/>
              </a:ext>
            </a:extLst>
          </p:cNvPr>
          <p:cNvSpPr/>
          <p:nvPr/>
        </p:nvSpPr>
        <p:spPr>
          <a:xfrm>
            <a:off x="8190177" y="4001991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9F662A-02D8-41E1-9BA4-D2B345504CDB}"/>
              </a:ext>
            </a:extLst>
          </p:cNvPr>
          <p:cNvSpPr txBox="1"/>
          <p:nvPr/>
        </p:nvSpPr>
        <p:spPr>
          <a:xfrm>
            <a:off x="9509537" y="2782669"/>
            <a:ext cx="264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Snowball </a:t>
            </a:r>
            <a:r>
              <a:rPr lang="en-GB" dirty="0" err="1"/>
              <a:t>Stavers</a:t>
            </a:r>
            <a:r>
              <a:rPr lang="en-GB" dirty="0"/>
              <a:t>, baptised Woodhorn 1821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1F86F770-BB2D-4D79-A974-67576CF71AD5}"/>
              </a:ext>
            </a:extLst>
          </p:cNvPr>
          <p:cNvSpPr/>
          <p:nvPr/>
        </p:nvSpPr>
        <p:spPr>
          <a:xfrm>
            <a:off x="8390231" y="4802458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4D095C-646D-4B3B-8764-B21856954D2D}"/>
              </a:ext>
            </a:extLst>
          </p:cNvPr>
          <p:cNvSpPr txBox="1"/>
          <p:nvPr/>
        </p:nvSpPr>
        <p:spPr>
          <a:xfrm>
            <a:off x="9509537" y="4461085"/>
            <a:ext cx="249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Malcom Patterson, wife buried </a:t>
            </a:r>
            <a:r>
              <a:rPr lang="en-GB" dirty="0" err="1"/>
              <a:t>Earsdon</a:t>
            </a:r>
            <a:r>
              <a:rPr lang="en-GB" dirty="0"/>
              <a:t> 1780</a:t>
            </a:r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0E7FFCF4-7566-4674-939D-FB63DE692F53}"/>
              </a:ext>
            </a:extLst>
          </p:cNvPr>
          <p:cNvSpPr/>
          <p:nvPr/>
        </p:nvSpPr>
        <p:spPr>
          <a:xfrm>
            <a:off x="5966781" y="489616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DB7A01-BAF1-47B1-9B1A-5E0B3DB7EB60}"/>
              </a:ext>
            </a:extLst>
          </p:cNvPr>
          <p:cNvSpPr txBox="1"/>
          <p:nvPr/>
        </p:nvSpPr>
        <p:spPr>
          <a:xfrm>
            <a:off x="-23465" y="1067538"/>
            <a:ext cx="238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George </a:t>
            </a:r>
            <a:r>
              <a:rPr lang="en-GB" dirty="0" err="1"/>
              <a:t>Sylla</a:t>
            </a:r>
            <a:r>
              <a:rPr lang="en-GB" dirty="0"/>
              <a:t>, baptised </a:t>
            </a:r>
            <a:r>
              <a:rPr lang="en-GB" dirty="0" err="1"/>
              <a:t>Carham</a:t>
            </a:r>
            <a:r>
              <a:rPr lang="en-GB" dirty="0"/>
              <a:t> 1767</a:t>
            </a:r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3EE55371-58F5-41F8-A174-8EAAAC91909F}"/>
              </a:ext>
            </a:extLst>
          </p:cNvPr>
          <p:cNvSpPr/>
          <p:nvPr/>
        </p:nvSpPr>
        <p:spPr>
          <a:xfrm>
            <a:off x="6799592" y="1630010"/>
            <a:ext cx="177800" cy="149225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D3DE42-1F3E-407C-9654-856450C12B5A}"/>
              </a:ext>
            </a:extLst>
          </p:cNvPr>
          <p:cNvSpPr txBox="1"/>
          <p:nvPr/>
        </p:nvSpPr>
        <p:spPr>
          <a:xfrm>
            <a:off x="-23465" y="1796872"/>
            <a:ext cx="238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John Crow baptised </a:t>
            </a:r>
            <a:r>
              <a:rPr lang="en-GB" dirty="0" err="1"/>
              <a:t>Chatton</a:t>
            </a:r>
            <a:r>
              <a:rPr lang="en-GB" dirty="0"/>
              <a:t> 1768</a:t>
            </a:r>
          </a:p>
        </p:txBody>
      </p:sp>
    </p:spTree>
    <p:extLst>
      <p:ext uri="{BB962C8B-B14F-4D97-AF65-F5344CB8AC3E}">
        <p14:creationId xmlns:p14="http://schemas.microsoft.com/office/powerpoint/2010/main" val="169194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2" grpId="0"/>
      <p:bldP spid="15" grpId="0" animBg="1"/>
      <p:bldP spid="16" grpId="0" animBg="1"/>
      <p:bldP spid="3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March</dc:creator>
  <cp:lastModifiedBy>Jo March</cp:lastModifiedBy>
  <cp:revision>1</cp:revision>
  <dcterms:created xsi:type="dcterms:W3CDTF">2021-10-05T11:40:38Z</dcterms:created>
  <dcterms:modified xsi:type="dcterms:W3CDTF">2021-10-05T11:41:29Z</dcterms:modified>
</cp:coreProperties>
</file>