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3" r:id="rId1"/>
  </p:sldMasterIdLst>
  <p:notesMasterIdLst>
    <p:notesMasterId r:id="rId10"/>
  </p:notesMasterIdLst>
  <p:sldIdLst>
    <p:sldId id="340" r:id="rId2"/>
    <p:sldId id="331" r:id="rId3"/>
    <p:sldId id="332" r:id="rId4"/>
    <p:sldId id="336" r:id="rId5"/>
    <p:sldId id="333" r:id="rId6"/>
    <p:sldId id="335" r:id="rId7"/>
    <p:sldId id="334" r:id="rId8"/>
    <p:sldId id="33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592"/>
    <a:srgbClr val="D8DFD2"/>
    <a:srgbClr val="C2B9D2"/>
    <a:srgbClr val="B3C5DA"/>
    <a:srgbClr val="E3B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158695-D9AA-4375-84E5-197B3F876A82}" v="17" dt="2024-10-23T12:33:09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92"/>
    <p:restoredTop sz="94699"/>
  </p:normalViewPr>
  <p:slideViewPr>
    <p:cSldViewPr snapToGrid="0" snapToObjects="1">
      <p:cViewPr varScale="1">
        <p:scale>
          <a:sx n="76" d="100"/>
          <a:sy n="76" d="100"/>
        </p:scale>
        <p:origin x="72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9c68ec5b-f804-46d7-996c-a28411c85dd3" providerId="ADAL" clId="{76158695-D9AA-4375-84E5-197B3F876A82}"/>
    <pc:docChg chg="undo custSel addSld delSld modSld sldOrd">
      <pc:chgData name="Megan Wilson" userId="9c68ec5b-f804-46d7-996c-a28411c85dd3" providerId="ADAL" clId="{76158695-D9AA-4375-84E5-197B3F876A82}" dt="2024-10-23T12:33:09.966" v="86" actId="1076"/>
      <pc:docMkLst>
        <pc:docMk/>
      </pc:docMkLst>
      <pc:sldChg chg="del">
        <pc:chgData name="Megan Wilson" userId="9c68ec5b-f804-46d7-996c-a28411c85dd3" providerId="ADAL" clId="{76158695-D9AA-4375-84E5-197B3F876A82}" dt="2024-10-23T09:49:04.735" v="0" actId="47"/>
        <pc:sldMkLst>
          <pc:docMk/>
          <pc:sldMk cId="1234034161" sldId="324"/>
        </pc:sldMkLst>
      </pc:sldChg>
      <pc:sldChg chg="del">
        <pc:chgData name="Megan Wilson" userId="9c68ec5b-f804-46d7-996c-a28411c85dd3" providerId="ADAL" clId="{76158695-D9AA-4375-84E5-197B3F876A82}" dt="2024-10-23T09:49:04.976" v="1" actId="47"/>
        <pc:sldMkLst>
          <pc:docMk/>
          <pc:sldMk cId="2645162541" sldId="325"/>
        </pc:sldMkLst>
      </pc:sldChg>
      <pc:sldChg chg="del">
        <pc:chgData name="Megan Wilson" userId="9c68ec5b-f804-46d7-996c-a28411c85dd3" providerId="ADAL" clId="{76158695-D9AA-4375-84E5-197B3F876A82}" dt="2024-10-23T09:49:06.503" v="5" actId="47"/>
        <pc:sldMkLst>
          <pc:docMk/>
          <pc:sldMk cId="3153326477" sldId="326"/>
        </pc:sldMkLst>
      </pc:sldChg>
      <pc:sldChg chg="del">
        <pc:chgData name="Megan Wilson" userId="9c68ec5b-f804-46d7-996c-a28411c85dd3" providerId="ADAL" clId="{76158695-D9AA-4375-84E5-197B3F876A82}" dt="2024-10-23T09:49:05.629" v="3" actId="47"/>
        <pc:sldMkLst>
          <pc:docMk/>
          <pc:sldMk cId="3948864022" sldId="327"/>
        </pc:sldMkLst>
      </pc:sldChg>
      <pc:sldChg chg="del">
        <pc:chgData name="Megan Wilson" userId="9c68ec5b-f804-46d7-996c-a28411c85dd3" providerId="ADAL" clId="{76158695-D9AA-4375-84E5-197B3F876A82}" dt="2024-10-23T09:49:06.056" v="4" actId="47"/>
        <pc:sldMkLst>
          <pc:docMk/>
          <pc:sldMk cId="4071423617" sldId="328"/>
        </pc:sldMkLst>
      </pc:sldChg>
      <pc:sldChg chg="del">
        <pc:chgData name="Megan Wilson" userId="9c68ec5b-f804-46d7-996c-a28411c85dd3" providerId="ADAL" clId="{76158695-D9AA-4375-84E5-197B3F876A82}" dt="2024-10-23T09:49:05.272" v="2" actId="47"/>
        <pc:sldMkLst>
          <pc:docMk/>
          <pc:sldMk cId="736941755" sldId="329"/>
        </pc:sldMkLst>
      </pc:sldChg>
      <pc:sldChg chg="del">
        <pc:chgData name="Megan Wilson" userId="9c68ec5b-f804-46d7-996c-a28411c85dd3" providerId="ADAL" clId="{76158695-D9AA-4375-84E5-197B3F876A82}" dt="2024-10-23T09:49:08.838" v="6" actId="47"/>
        <pc:sldMkLst>
          <pc:docMk/>
          <pc:sldMk cId="2279093014" sldId="330"/>
        </pc:sldMkLst>
      </pc:sldChg>
      <pc:sldChg chg="addSp delSp modSp mod">
        <pc:chgData name="Megan Wilson" userId="9c68ec5b-f804-46d7-996c-a28411c85dd3" providerId="ADAL" clId="{76158695-D9AA-4375-84E5-197B3F876A82}" dt="2024-10-23T12:29:45.622" v="77" actId="20577"/>
        <pc:sldMkLst>
          <pc:docMk/>
          <pc:sldMk cId="1431307563" sldId="332"/>
        </pc:sldMkLst>
        <pc:spChg chg="mod">
          <ac:chgData name="Megan Wilson" userId="9c68ec5b-f804-46d7-996c-a28411c85dd3" providerId="ADAL" clId="{76158695-D9AA-4375-84E5-197B3F876A82}" dt="2024-10-23T12:29:45.622" v="77" actId="20577"/>
          <ac:spMkLst>
            <pc:docMk/>
            <pc:sldMk cId="1431307563" sldId="332"/>
            <ac:spMk id="3" creationId="{E6C08113-87A8-0CE7-AC1A-55FF03F3B506}"/>
          </ac:spMkLst>
        </pc:spChg>
        <pc:grpChg chg="add mod">
          <ac:chgData name="Megan Wilson" userId="9c68ec5b-f804-46d7-996c-a28411c85dd3" providerId="ADAL" clId="{76158695-D9AA-4375-84E5-197B3F876A82}" dt="2024-10-23T12:28:11.765" v="10"/>
          <ac:grpSpMkLst>
            <pc:docMk/>
            <pc:sldMk cId="1431307563" sldId="332"/>
            <ac:grpSpMk id="4" creationId="{8AC7D3CD-A679-A4B7-DD91-AAAAB507A5B7}"/>
          </ac:grpSpMkLst>
        </pc:grpChg>
        <pc:picChg chg="mod">
          <ac:chgData name="Megan Wilson" userId="9c68ec5b-f804-46d7-996c-a28411c85dd3" providerId="ADAL" clId="{76158695-D9AA-4375-84E5-197B3F876A82}" dt="2024-10-23T12:28:11.765" v="10"/>
          <ac:picMkLst>
            <pc:docMk/>
            <pc:sldMk cId="1431307563" sldId="332"/>
            <ac:picMk id="5" creationId="{BDFBC9BC-ED15-8071-8491-AC46AF7887D0}"/>
          </ac:picMkLst>
        </pc:picChg>
        <pc:picChg chg="mod">
          <ac:chgData name="Megan Wilson" userId="9c68ec5b-f804-46d7-996c-a28411c85dd3" providerId="ADAL" clId="{76158695-D9AA-4375-84E5-197B3F876A82}" dt="2024-10-23T12:28:11.765" v="10"/>
          <ac:picMkLst>
            <pc:docMk/>
            <pc:sldMk cId="1431307563" sldId="332"/>
            <ac:picMk id="6" creationId="{C515D0D4-6978-4A86-3F53-9D2C7708FEC5}"/>
          </ac:picMkLst>
        </pc:picChg>
        <pc:picChg chg="mod">
          <ac:chgData name="Megan Wilson" userId="9c68ec5b-f804-46d7-996c-a28411c85dd3" providerId="ADAL" clId="{76158695-D9AA-4375-84E5-197B3F876A82}" dt="2024-10-23T12:28:11.765" v="10"/>
          <ac:picMkLst>
            <pc:docMk/>
            <pc:sldMk cId="1431307563" sldId="332"/>
            <ac:picMk id="7" creationId="{0931DFB7-3270-D88A-B0AE-6A75FB68DDE4}"/>
          </ac:picMkLst>
        </pc:picChg>
        <pc:picChg chg="mod">
          <ac:chgData name="Megan Wilson" userId="9c68ec5b-f804-46d7-996c-a28411c85dd3" providerId="ADAL" clId="{76158695-D9AA-4375-84E5-197B3F876A82}" dt="2024-10-23T12:28:11.765" v="10"/>
          <ac:picMkLst>
            <pc:docMk/>
            <pc:sldMk cId="1431307563" sldId="332"/>
            <ac:picMk id="8" creationId="{664BF2A0-E121-F65E-7343-9998E1BA473D}"/>
          </ac:picMkLst>
        </pc:picChg>
        <pc:picChg chg="del">
          <ac:chgData name="Megan Wilson" userId="9c68ec5b-f804-46d7-996c-a28411c85dd3" providerId="ADAL" clId="{76158695-D9AA-4375-84E5-197B3F876A82}" dt="2024-10-23T12:28:11.566" v="9" actId="478"/>
          <ac:picMkLst>
            <pc:docMk/>
            <pc:sldMk cId="1431307563" sldId="332"/>
            <ac:picMk id="12" creationId="{8027CCB9-45BE-E346-B4EE-D451D18A5764}"/>
          </ac:picMkLst>
        </pc:picChg>
        <pc:picChg chg="del">
          <ac:chgData name="Megan Wilson" userId="9c68ec5b-f804-46d7-996c-a28411c85dd3" providerId="ADAL" clId="{76158695-D9AA-4375-84E5-197B3F876A82}" dt="2024-10-23T12:28:11.566" v="9" actId="478"/>
          <ac:picMkLst>
            <pc:docMk/>
            <pc:sldMk cId="1431307563" sldId="332"/>
            <ac:picMk id="13" creationId="{AF9B2A55-72A5-674B-A5CE-87652006F08F}"/>
          </ac:picMkLst>
        </pc:picChg>
        <pc:picChg chg="del">
          <ac:chgData name="Megan Wilson" userId="9c68ec5b-f804-46d7-996c-a28411c85dd3" providerId="ADAL" clId="{76158695-D9AA-4375-84E5-197B3F876A82}" dt="2024-10-23T12:28:11.566" v="9" actId="478"/>
          <ac:picMkLst>
            <pc:docMk/>
            <pc:sldMk cId="1431307563" sldId="332"/>
            <ac:picMk id="14" creationId="{5B283FF5-E6AB-4E40-8A5A-AFCDD28D9070}"/>
          </ac:picMkLst>
        </pc:picChg>
      </pc:sldChg>
      <pc:sldChg chg="addSp delSp modSp mod">
        <pc:chgData name="Megan Wilson" userId="9c68ec5b-f804-46d7-996c-a28411c85dd3" providerId="ADAL" clId="{76158695-D9AA-4375-84E5-197B3F876A82}" dt="2024-10-23T12:28:21.368" v="13" actId="1076"/>
        <pc:sldMkLst>
          <pc:docMk/>
          <pc:sldMk cId="3290663645" sldId="333"/>
        </pc:sldMkLst>
        <pc:grpChg chg="add mod">
          <ac:chgData name="Megan Wilson" userId="9c68ec5b-f804-46d7-996c-a28411c85dd3" providerId="ADAL" clId="{76158695-D9AA-4375-84E5-197B3F876A82}" dt="2024-10-23T12:28:21.368" v="13" actId="1076"/>
          <ac:grpSpMkLst>
            <pc:docMk/>
            <pc:sldMk cId="3290663645" sldId="333"/>
            <ac:grpSpMk id="4" creationId="{4E4E5771-45FC-329D-0BC2-192258FAFA31}"/>
          </ac:grpSpMkLst>
        </pc:grpChg>
        <pc:picChg chg="mod">
          <ac:chgData name="Megan Wilson" userId="9c68ec5b-f804-46d7-996c-a28411c85dd3" providerId="ADAL" clId="{76158695-D9AA-4375-84E5-197B3F876A82}" dt="2024-10-23T12:28:21.368" v="13" actId="1076"/>
          <ac:picMkLst>
            <pc:docMk/>
            <pc:sldMk cId="3290663645" sldId="333"/>
            <ac:picMk id="7" creationId="{EDF89D3C-B2FC-C399-A880-4460199B538F}"/>
          </ac:picMkLst>
        </pc:picChg>
        <pc:picChg chg="mod">
          <ac:chgData name="Megan Wilson" userId="9c68ec5b-f804-46d7-996c-a28411c85dd3" providerId="ADAL" clId="{76158695-D9AA-4375-84E5-197B3F876A82}" dt="2024-10-23T12:28:21.368" v="13" actId="1076"/>
          <ac:picMkLst>
            <pc:docMk/>
            <pc:sldMk cId="3290663645" sldId="333"/>
            <ac:picMk id="8" creationId="{C539C082-2488-FEC2-A4AB-37DC9544D20F}"/>
          </ac:picMkLst>
        </pc:picChg>
        <pc:picChg chg="mod">
          <ac:chgData name="Megan Wilson" userId="9c68ec5b-f804-46d7-996c-a28411c85dd3" providerId="ADAL" clId="{76158695-D9AA-4375-84E5-197B3F876A82}" dt="2024-10-23T12:28:21.368" v="13" actId="1076"/>
          <ac:picMkLst>
            <pc:docMk/>
            <pc:sldMk cId="3290663645" sldId="333"/>
            <ac:picMk id="9" creationId="{75BE4991-0740-607D-E66E-425E71EB5547}"/>
          </ac:picMkLst>
        </pc:picChg>
        <pc:picChg chg="mod">
          <ac:chgData name="Megan Wilson" userId="9c68ec5b-f804-46d7-996c-a28411c85dd3" providerId="ADAL" clId="{76158695-D9AA-4375-84E5-197B3F876A82}" dt="2024-10-23T12:28:21.368" v="13" actId="1076"/>
          <ac:picMkLst>
            <pc:docMk/>
            <pc:sldMk cId="3290663645" sldId="333"/>
            <ac:picMk id="10" creationId="{76A34A85-3E01-7821-12CC-13D730712F2D}"/>
          </ac:picMkLst>
        </pc:picChg>
        <pc:picChg chg="del">
          <ac:chgData name="Megan Wilson" userId="9c68ec5b-f804-46d7-996c-a28411c85dd3" providerId="ADAL" clId="{76158695-D9AA-4375-84E5-197B3F876A82}" dt="2024-10-23T12:28:18.902" v="11" actId="478"/>
          <ac:picMkLst>
            <pc:docMk/>
            <pc:sldMk cId="3290663645" sldId="333"/>
            <ac:picMk id="12" creationId="{8027CCB9-45BE-E346-B4EE-D451D18A5764}"/>
          </ac:picMkLst>
        </pc:picChg>
        <pc:picChg chg="del">
          <ac:chgData name="Megan Wilson" userId="9c68ec5b-f804-46d7-996c-a28411c85dd3" providerId="ADAL" clId="{76158695-D9AA-4375-84E5-197B3F876A82}" dt="2024-10-23T12:28:18.902" v="11" actId="478"/>
          <ac:picMkLst>
            <pc:docMk/>
            <pc:sldMk cId="3290663645" sldId="333"/>
            <ac:picMk id="13" creationId="{AF9B2A55-72A5-674B-A5CE-87652006F08F}"/>
          </ac:picMkLst>
        </pc:picChg>
        <pc:picChg chg="del">
          <ac:chgData name="Megan Wilson" userId="9c68ec5b-f804-46d7-996c-a28411c85dd3" providerId="ADAL" clId="{76158695-D9AA-4375-84E5-197B3F876A82}" dt="2024-10-23T12:28:18.902" v="11" actId="478"/>
          <ac:picMkLst>
            <pc:docMk/>
            <pc:sldMk cId="3290663645" sldId="333"/>
            <ac:picMk id="14" creationId="{5B283FF5-E6AB-4E40-8A5A-AFCDD28D9070}"/>
          </ac:picMkLst>
        </pc:picChg>
      </pc:sldChg>
      <pc:sldChg chg="addSp delSp modSp mod modAnim">
        <pc:chgData name="Megan Wilson" userId="9c68ec5b-f804-46d7-996c-a28411c85dd3" providerId="ADAL" clId="{76158695-D9AA-4375-84E5-197B3F876A82}" dt="2024-10-23T12:32:39.125" v="84"/>
        <pc:sldMkLst>
          <pc:docMk/>
          <pc:sldMk cId="1346414217" sldId="334"/>
        </pc:sldMkLst>
        <pc:grpChg chg="add mod">
          <ac:chgData name="Megan Wilson" userId="9c68ec5b-f804-46d7-996c-a28411c85dd3" providerId="ADAL" clId="{76158695-D9AA-4375-84E5-197B3F876A82}" dt="2024-10-23T12:28:29.442" v="16" actId="1076"/>
          <ac:grpSpMkLst>
            <pc:docMk/>
            <pc:sldMk cId="1346414217" sldId="334"/>
            <ac:grpSpMk id="4" creationId="{25AEBD9B-FC88-BEC9-7380-169139E00A31}"/>
          </ac:grpSpMkLst>
        </pc:grpChg>
        <pc:picChg chg="mod">
          <ac:chgData name="Megan Wilson" userId="9c68ec5b-f804-46d7-996c-a28411c85dd3" providerId="ADAL" clId="{76158695-D9AA-4375-84E5-197B3F876A82}" dt="2024-10-23T12:28:29.442" v="16" actId="1076"/>
          <ac:picMkLst>
            <pc:docMk/>
            <pc:sldMk cId="1346414217" sldId="334"/>
            <ac:picMk id="5" creationId="{4DB6454B-7735-03BB-3D5A-F354456E34AB}"/>
          </ac:picMkLst>
        </pc:picChg>
        <pc:picChg chg="mod">
          <ac:chgData name="Megan Wilson" userId="9c68ec5b-f804-46d7-996c-a28411c85dd3" providerId="ADAL" clId="{76158695-D9AA-4375-84E5-197B3F876A82}" dt="2024-10-23T12:28:29.442" v="16" actId="1076"/>
          <ac:picMkLst>
            <pc:docMk/>
            <pc:sldMk cId="1346414217" sldId="334"/>
            <ac:picMk id="7" creationId="{28DCBB64-ABCD-448F-66C3-D5CAD4674CAA}"/>
          </ac:picMkLst>
        </pc:picChg>
        <pc:picChg chg="mod">
          <ac:chgData name="Megan Wilson" userId="9c68ec5b-f804-46d7-996c-a28411c85dd3" providerId="ADAL" clId="{76158695-D9AA-4375-84E5-197B3F876A82}" dt="2024-10-23T12:28:29.442" v="16" actId="1076"/>
          <ac:picMkLst>
            <pc:docMk/>
            <pc:sldMk cId="1346414217" sldId="334"/>
            <ac:picMk id="8" creationId="{96D0709A-64C1-7C0F-5751-D3D3297F55AF}"/>
          </ac:picMkLst>
        </pc:picChg>
        <pc:picChg chg="mod">
          <ac:chgData name="Megan Wilson" userId="9c68ec5b-f804-46d7-996c-a28411c85dd3" providerId="ADAL" clId="{76158695-D9AA-4375-84E5-197B3F876A82}" dt="2024-10-23T12:28:29.442" v="16" actId="1076"/>
          <ac:picMkLst>
            <pc:docMk/>
            <pc:sldMk cId="1346414217" sldId="334"/>
            <ac:picMk id="9" creationId="{302385E5-8536-CF6D-73F9-06BD3CF90556}"/>
          </ac:picMkLst>
        </pc:picChg>
        <pc:picChg chg="del">
          <ac:chgData name="Megan Wilson" userId="9c68ec5b-f804-46d7-996c-a28411c85dd3" providerId="ADAL" clId="{76158695-D9AA-4375-84E5-197B3F876A82}" dt="2024-10-23T12:28:26.404" v="14" actId="478"/>
          <ac:picMkLst>
            <pc:docMk/>
            <pc:sldMk cId="1346414217" sldId="334"/>
            <ac:picMk id="12" creationId="{8027CCB9-45BE-E346-B4EE-D451D18A5764}"/>
          </ac:picMkLst>
        </pc:picChg>
        <pc:picChg chg="del">
          <ac:chgData name="Megan Wilson" userId="9c68ec5b-f804-46d7-996c-a28411c85dd3" providerId="ADAL" clId="{76158695-D9AA-4375-84E5-197B3F876A82}" dt="2024-10-23T12:28:26.404" v="14" actId="478"/>
          <ac:picMkLst>
            <pc:docMk/>
            <pc:sldMk cId="1346414217" sldId="334"/>
            <ac:picMk id="13" creationId="{AF9B2A55-72A5-674B-A5CE-87652006F08F}"/>
          </ac:picMkLst>
        </pc:picChg>
        <pc:picChg chg="del">
          <ac:chgData name="Megan Wilson" userId="9c68ec5b-f804-46d7-996c-a28411c85dd3" providerId="ADAL" clId="{76158695-D9AA-4375-84E5-197B3F876A82}" dt="2024-10-23T12:28:26.404" v="14" actId="478"/>
          <ac:picMkLst>
            <pc:docMk/>
            <pc:sldMk cId="1346414217" sldId="334"/>
            <ac:picMk id="14" creationId="{5B283FF5-E6AB-4E40-8A5A-AFCDD28D9070}"/>
          </ac:picMkLst>
        </pc:picChg>
      </pc:sldChg>
      <pc:sldChg chg="addSp delSp modSp mod ord modAnim">
        <pc:chgData name="Megan Wilson" userId="9c68ec5b-f804-46d7-996c-a28411c85dd3" providerId="ADAL" clId="{76158695-D9AA-4375-84E5-197B3F876A82}" dt="2024-10-23T12:32:33.285" v="83"/>
        <pc:sldMkLst>
          <pc:docMk/>
          <pc:sldMk cId="247264634" sldId="335"/>
        </pc:sldMkLst>
        <pc:grpChg chg="add mod">
          <ac:chgData name="Megan Wilson" userId="9c68ec5b-f804-46d7-996c-a28411c85dd3" providerId="ADAL" clId="{76158695-D9AA-4375-84E5-197B3F876A82}" dt="2024-10-23T12:28:33.718" v="18"/>
          <ac:grpSpMkLst>
            <pc:docMk/>
            <pc:sldMk cId="247264634" sldId="335"/>
            <ac:grpSpMk id="4" creationId="{A8FDE9D2-5D8C-E560-58EA-315A9D82B828}"/>
          </ac:grpSpMkLst>
        </pc:grpChg>
        <pc:picChg chg="mod">
          <ac:chgData name="Megan Wilson" userId="9c68ec5b-f804-46d7-996c-a28411c85dd3" providerId="ADAL" clId="{76158695-D9AA-4375-84E5-197B3F876A82}" dt="2024-10-23T12:28:33.718" v="18"/>
          <ac:picMkLst>
            <pc:docMk/>
            <pc:sldMk cId="247264634" sldId="335"/>
            <ac:picMk id="7" creationId="{06D9BFB9-746C-2976-51ED-F9309B521B6C}"/>
          </ac:picMkLst>
        </pc:picChg>
        <pc:picChg chg="mod">
          <ac:chgData name="Megan Wilson" userId="9c68ec5b-f804-46d7-996c-a28411c85dd3" providerId="ADAL" clId="{76158695-D9AA-4375-84E5-197B3F876A82}" dt="2024-10-23T12:28:33.718" v="18"/>
          <ac:picMkLst>
            <pc:docMk/>
            <pc:sldMk cId="247264634" sldId="335"/>
            <ac:picMk id="8" creationId="{F6C568A8-CDBF-25B0-5D61-A31C763B0700}"/>
          </ac:picMkLst>
        </pc:picChg>
        <pc:picChg chg="mod">
          <ac:chgData name="Megan Wilson" userId="9c68ec5b-f804-46d7-996c-a28411c85dd3" providerId="ADAL" clId="{76158695-D9AA-4375-84E5-197B3F876A82}" dt="2024-10-23T12:28:33.718" v="18"/>
          <ac:picMkLst>
            <pc:docMk/>
            <pc:sldMk cId="247264634" sldId="335"/>
            <ac:picMk id="9" creationId="{E8660EC5-B59A-54E9-5B74-725D96EFA87F}"/>
          </ac:picMkLst>
        </pc:picChg>
        <pc:picChg chg="mod">
          <ac:chgData name="Megan Wilson" userId="9c68ec5b-f804-46d7-996c-a28411c85dd3" providerId="ADAL" clId="{76158695-D9AA-4375-84E5-197B3F876A82}" dt="2024-10-23T12:28:33.718" v="18"/>
          <ac:picMkLst>
            <pc:docMk/>
            <pc:sldMk cId="247264634" sldId="335"/>
            <ac:picMk id="10" creationId="{D1555BB0-8D24-DACF-08CA-C5AD2A4DB30C}"/>
          </ac:picMkLst>
        </pc:picChg>
        <pc:picChg chg="del">
          <ac:chgData name="Megan Wilson" userId="9c68ec5b-f804-46d7-996c-a28411c85dd3" providerId="ADAL" clId="{76158695-D9AA-4375-84E5-197B3F876A82}" dt="2024-10-23T12:28:33.486" v="17" actId="478"/>
          <ac:picMkLst>
            <pc:docMk/>
            <pc:sldMk cId="247264634" sldId="335"/>
            <ac:picMk id="12" creationId="{8027CCB9-45BE-E346-B4EE-D451D18A5764}"/>
          </ac:picMkLst>
        </pc:picChg>
        <pc:picChg chg="del">
          <ac:chgData name="Megan Wilson" userId="9c68ec5b-f804-46d7-996c-a28411c85dd3" providerId="ADAL" clId="{76158695-D9AA-4375-84E5-197B3F876A82}" dt="2024-10-23T12:28:33.486" v="17" actId="478"/>
          <ac:picMkLst>
            <pc:docMk/>
            <pc:sldMk cId="247264634" sldId="335"/>
            <ac:picMk id="13" creationId="{AF9B2A55-72A5-674B-A5CE-87652006F08F}"/>
          </ac:picMkLst>
        </pc:picChg>
        <pc:picChg chg="del">
          <ac:chgData name="Megan Wilson" userId="9c68ec5b-f804-46d7-996c-a28411c85dd3" providerId="ADAL" clId="{76158695-D9AA-4375-84E5-197B3F876A82}" dt="2024-10-23T12:28:33.486" v="17" actId="478"/>
          <ac:picMkLst>
            <pc:docMk/>
            <pc:sldMk cId="247264634" sldId="335"/>
            <ac:picMk id="14" creationId="{5B283FF5-E6AB-4E40-8A5A-AFCDD28D9070}"/>
          </ac:picMkLst>
        </pc:picChg>
      </pc:sldChg>
      <pc:sldChg chg="addSp delSp modSp mod ord modAnim">
        <pc:chgData name="Megan Wilson" userId="9c68ec5b-f804-46d7-996c-a28411c85dd3" providerId="ADAL" clId="{76158695-D9AA-4375-84E5-197B3F876A82}" dt="2024-10-23T12:30:48.329" v="80"/>
        <pc:sldMkLst>
          <pc:docMk/>
          <pc:sldMk cId="4114732351" sldId="336"/>
        </pc:sldMkLst>
        <pc:grpChg chg="add mod">
          <ac:chgData name="Megan Wilson" userId="9c68ec5b-f804-46d7-996c-a28411c85dd3" providerId="ADAL" clId="{76158695-D9AA-4375-84E5-197B3F876A82}" dt="2024-10-23T12:28:38.721" v="21"/>
          <ac:grpSpMkLst>
            <pc:docMk/>
            <pc:sldMk cId="4114732351" sldId="336"/>
            <ac:grpSpMk id="4" creationId="{0D63CA0F-0E1C-DD7B-80B1-5A1970A853F1}"/>
          </ac:grpSpMkLst>
        </pc:grpChg>
        <pc:picChg chg="mod">
          <ac:chgData name="Megan Wilson" userId="9c68ec5b-f804-46d7-996c-a28411c85dd3" providerId="ADAL" clId="{76158695-D9AA-4375-84E5-197B3F876A82}" dt="2024-10-23T12:28:38.721" v="21"/>
          <ac:picMkLst>
            <pc:docMk/>
            <pc:sldMk cId="4114732351" sldId="336"/>
            <ac:picMk id="5" creationId="{8C8C7BB8-D527-F071-0B3B-186D9B50679A}"/>
          </ac:picMkLst>
        </pc:picChg>
        <pc:picChg chg="mod">
          <ac:chgData name="Megan Wilson" userId="9c68ec5b-f804-46d7-996c-a28411c85dd3" providerId="ADAL" clId="{76158695-D9AA-4375-84E5-197B3F876A82}" dt="2024-10-23T12:28:38.721" v="21"/>
          <ac:picMkLst>
            <pc:docMk/>
            <pc:sldMk cId="4114732351" sldId="336"/>
            <ac:picMk id="8" creationId="{423DFC16-85E9-E2BF-C68C-690CCF5E746F}"/>
          </ac:picMkLst>
        </pc:picChg>
        <pc:picChg chg="mod">
          <ac:chgData name="Megan Wilson" userId="9c68ec5b-f804-46d7-996c-a28411c85dd3" providerId="ADAL" clId="{76158695-D9AA-4375-84E5-197B3F876A82}" dt="2024-10-23T12:28:38.721" v="21"/>
          <ac:picMkLst>
            <pc:docMk/>
            <pc:sldMk cId="4114732351" sldId="336"/>
            <ac:picMk id="9" creationId="{3E8C9D61-7C40-B7F8-C3CD-18FA4FCD74C9}"/>
          </ac:picMkLst>
        </pc:picChg>
        <pc:picChg chg="mod">
          <ac:chgData name="Megan Wilson" userId="9c68ec5b-f804-46d7-996c-a28411c85dd3" providerId="ADAL" clId="{76158695-D9AA-4375-84E5-197B3F876A82}" dt="2024-10-23T12:28:38.721" v="21"/>
          <ac:picMkLst>
            <pc:docMk/>
            <pc:sldMk cId="4114732351" sldId="336"/>
            <ac:picMk id="10" creationId="{F376AF7E-E8A5-994A-05AE-8BEA99913D71}"/>
          </ac:picMkLst>
        </pc:picChg>
        <pc:picChg chg="del mod">
          <ac:chgData name="Megan Wilson" userId="9c68ec5b-f804-46d7-996c-a28411c85dd3" providerId="ADAL" clId="{76158695-D9AA-4375-84E5-197B3F876A82}" dt="2024-10-23T12:28:38.469" v="20" actId="478"/>
          <ac:picMkLst>
            <pc:docMk/>
            <pc:sldMk cId="4114732351" sldId="336"/>
            <ac:picMk id="12" creationId="{8027CCB9-45BE-E346-B4EE-D451D18A5764}"/>
          </ac:picMkLst>
        </pc:picChg>
        <pc:picChg chg="del">
          <ac:chgData name="Megan Wilson" userId="9c68ec5b-f804-46d7-996c-a28411c85dd3" providerId="ADAL" clId="{76158695-D9AA-4375-84E5-197B3F876A82}" dt="2024-10-23T12:28:38.469" v="20" actId="478"/>
          <ac:picMkLst>
            <pc:docMk/>
            <pc:sldMk cId="4114732351" sldId="336"/>
            <ac:picMk id="13" creationId="{AF9B2A55-72A5-674B-A5CE-87652006F08F}"/>
          </ac:picMkLst>
        </pc:picChg>
        <pc:picChg chg="del">
          <ac:chgData name="Megan Wilson" userId="9c68ec5b-f804-46d7-996c-a28411c85dd3" providerId="ADAL" clId="{76158695-D9AA-4375-84E5-197B3F876A82}" dt="2024-10-23T12:28:38.469" v="20" actId="478"/>
          <ac:picMkLst>
            <pc:docMk/>
            <pc:sldMk cId="4114732351" sldId="336"/>
            <ac:picMk id="14" creationId="{5B283FF5-E6AB-4E40-8A5A-AFCDD28D9070}"/>
          </ac:picMkLst>
        </pc:picChg>
      </pc:sldChg>
      <pc:sldChg chg="addSp delSp modSp mod modAnim">
        <pc:chgData name="Megan Wilson" userId="9c68ec5b-f804-46d7-996c-a28411c85dd3" providerId="ADAL" clId="{76158695-D9AA-4375-84E5-197B3F876A82}" dt="2024-10-23T12:33:09.966" v="86" actId="1076"/>
        <pc:sldMkLst>
          <pc:docMk/>
          <pc:sldMk cId="958469895" sldId="337"/>
        </pc:sldMkLst>
        <pc:grpChg chg="add mod">
          <ac:chgData name="Megan Wilson" userId="9c68ec5b-f804-46d7-996c-a28411c85dd3" providerId="ADAL" clId="{76158695-D9AA-4375-84E5-197B3F876A82}" dt="2024-10-23T12:33:09.966" v="86" actId="1076"/>
          <ac:grpSpMkLst>
            <pc:docMk/>
            <pc:sldMk cId="958469895" sldId="337"/>
            <ac:grpSpMk id="4" creationId="{98517DAA-0213-8F39-E7F7-57D51EDE3BF0}"/>
          </ac:grpSpMkLst>
        </pc:grpChg>
        <pc:picChg chg="mod">
          <ac:chgData name="Megan Wilson" userId="9c68ec5b-f804-46d7-996c-a28411c85dd3" providerId="ADAL" clId="{76158695-D9AA-4375-84E5-197B3F876A82}" dt="2024-10-23T12:33:09.966" v="86" actId="1076"/>
          <ac:picMkLst>
            <pc:docMk/>
            <pc:sldMk cId="958469895" sldId="337"/>
            <ac:picMk id="7" creationId="{DA0EB733-604A-A51B-93E1-F0E79CB0699E}"/>
          </ac:picMkLst>
        </pc:picChg>
        <pc:picChg chg="mod">
          <ac:chgData name="Megan Wilson" userId="9c68ec5b-f804-46d7-996c-a28411c85dd3" providerId="ADAL" clId="{76158695-D9AA-4375-84E5-197B3F876A82}" dt="2024-10-23T12:33:09.966" v="86" actId="1076"/>
          <ac:picMkLst>
            <pc:docMk/>
            <pc:sldMk cId="958469895" sldId="337"/>
            <ac:picMk id="8" creationId="{0EDC4B08-65BA-4BA1-D0D0-3DA0E12DD2B6}"/>
          </ac:picMkLst>
        </pc:picChg>
        <pc:picChg chg="mod">
          <ac:chgData name="Megan Wilson" userId="9c68ec5b-f804-46d7-996c-a28411c85dd3" providerId="ADAL" clId="{76158695-D9AA-4375-84E5-197B3F876A82}" dt="2024-10-23T12:33:09.966" v="86" actId="1076"/>
          <ac:picMkLst>
            <pc:docMk/>
            <pc:sldMk cId="958469895" sldId="337"/>
            <ac:picMk id="9" creationId="{C925BC62-5359-5841-9387-6E58250153A1}"/>
          </ac:picMkLst>
        </pc:picChg>
        <pc:picChg chg="mod">
          <ac:chgData name="Megan Wilson" userId="9c68ec5b-f804-46d7-996c-a28411c85dd3" providerId="ADAL" clId="{76158695-D9AA-4375-84E5-197B3F876A82}" dt="2024-10-23T12:33:09.966" v="86" actId="1076"/>
          <ac:picMkLst>
            <pc:docMk/>
            <pc:sldMk cId="958469895" sldId="337"/>
            <ac:picMk id="10" creationId="{40B203DF-7B48-68AE-00D0-C683D07D9126}"/>
          </ac:picMkLst>
        </pc:picChg>
        <pc:picChg chg="del">
          <ac:chgData name="Megan Wilson" userId="9c68ec5b-f804-46d7-996c-a28411c85dd3" providerId="ADAL" clId="{76158695-D9AA-4375-84E5-197B3F876A82}" dt="2024-10-23T12:28:43.430" v="22" actId="478"/>
          <ac:picMkLst>
            <pc:docMk/>
            <pc:sldMk cId="958469895" sldId="337"/>
            <ac:picMk id="12" creationId="{8027CCB9-45BE-E346-B4EE-D451D18A5764}"/>
          </ac:picMkLst>
        </pc:picChg>
        <pc:picChg chg="del">
          <ac:chgData name="Megan Wilson" userId="9c68ec5b-f804-46d7-996c-a28411c85dd3" providerId="ADAL" clId="{76158695-D9AA-4375-84E5-197B3F876A82}" dt="2024-10-23T12:28:43.430" v="22" actId="478"/>
          <ac:picMkLst>
            <pc:docMk/>
            <pc:sldMk cId="958469895" sldId="337"/>
            <ac:picMk id="13" creationId="{AF9B2A55-72A5-674B-A5CE-87652006F08F}"/>
          </ac:picMkLst>
        </pc:picChg>
        <pc:picChg chg="del">
          <ac:chgData name="Megan Wilson" userId="9c68ec5b-f804-46d7-996c-a28411c85dd3" providerId="ADAL" clId="{76158695-D9AA-4375-84E5-197B3F876A82}" dt="2024-10-23T12:28:43.430" v="22" actId="478"/>
          <ac:picMkLst>
            <pc:docMk/>
            <pc:sldMk cId="958469895" sldId="337"/>
            <ac:picMk id="14" creationId="{5B283FF5-E6AB-4E40-8A5A-AFCDD28D9070}"/>
          </ac:picMkLst>
        </pc:picChg>
      </pc:sldChg>
      <pc:sldChg chg="del">
        <pc:chgData name="Megan Wilson" userId="9c68ec5b-f804-46d7-996c-a28411c85dd3" providerId="ADAL" clId="{76158695-D9AA-4375-84E5-197B3F876A82}" dt="2024-10-23T09:49:12.945" v="7" actId="47"/>
        <pc:sldMkLst>
          <pc:docMk/>
          <pc:sldMk cId="2882012718" sldId="338"/>
        </pc:sldMkLst>
      </pc:sldChg>
      <pc:sldChg chg="del">
        <pc:chgData name="Megan Wilson" userId="9c68ec5b-f804-46d7-996c-a28411c85dd3" providerId="ADAL" clId="{76158695-D9AA-4375-84E5-197B3F876A82}" dt="2024-10-23T09:49:14.245" v="8" actId="47"/>
        <pc:sldMkLst>
          <pc:docMk/>
          <pc:sldMk cId="1278657594" sldId="339"/>
        </pc:sldMkLst>
      </pc:sldChg>
      <pc:sldChg chg="add del">
        <pc:chgData name="Megan Wilson" userId="9c68ec5b-f804-46d7-996c-a28411c85dd3" providerId="ADAL" clId="{76158695-D9AA-4375-84E5-197B3F876A82}" dt="2024-10-23T12:29:17.491" v="31" actId="2890"/>
        <pc:sldMkLst>
          <pc:docMk/>
          <pc:sldMk cId="3112385872" sldId="341"/>
        </pc:sldMkLst>
      </pc:sldChg>
      <pc:sldChg chg="add del">
        <pc:chgData name="Megan Wilson" userId="9c68ec5b-f804-46d7-996c-a28411c85dd3" providerId="ADAL" clId="{76158695-D9AA-4375-84E5-197B3F876A82}" dt="2024-10-23T12:29:17.074" v="30" actId="2890"/>
        <pc:sldMkLst>
          <pc:docMk/>
          <pc:sldMk cId="47198501" sldId="3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6D152-3BB4-5140-B54F-39FBD5AE57F8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CEA49-F8B8-A844-A3E0-42A71C6E6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6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65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2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56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84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31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0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74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71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22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4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2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9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3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8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5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8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6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3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094BB28-7FE3-4B40-9D43-D5FBCD6FAF6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2C0E5D-2A02-1448-9814-EA1A21A8F1B3}"/>
              </a:ext>
            </a:extLst>
          </p:cNvPr>
          <p:cNvSpPr/>
          <p:nvPr/>
        </p:nvSpPr>
        <p:spPr>
          <a:xfrm>
            <a:off x="0" y="4305608"/>
            <a:ext cx="12192000" cy="2588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36010-70C9-1E47-8199-D33E406CE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842008"/>
            <a:ext cx="8991600" cy="98393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What are manorial Documents?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39AAE-A145-9192-34E2-0468ED7B2C25}"/>
              </a:ext>
            </a:extLst>
          </p:cNvPr>
          <p:cNvSpPr/>
          <p:nvPr/>
        </p:nvSpPr>
        <p:spPr>
          <a:xfrm>
            <a:off x="0" y="0"/>
            <a:ext cx="12192000" cy="4305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EA6A484-3A24-D747-B64B-5FF24D17D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4"/>
          <a:stretch/>
        </p:blipFill>
        <p:spPr>
          <a:xfrm>
            <a:off x="1349021" y="640078"/>
            <a:ext cx="9493957" cy="3301307"/>
          </a:xfrm>
          <a:prstGeom prst="rect">
            <a:avLst/>
          </a:prstGeom>
        </p:spPr>
      </p:pic>
      <p:pic>
        <p:nvPicPr>
          <p:cNvPr id="7" name="image1.png" descr="A close up of a sign&#10;&#10;Description automatically generated">
            <a:extLst>
              <a:ext uri="{FF2B5EF4-FFF2-40B4-BE49-F238E27FC236}">
                <a16:creationId xmlns:a16="http://schemas.microsoft.com/office/drawing/2014/main" id="{6AEBF856-CC65-3B43-962D-082EB46150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61438" y="6264290"/>
            <a:ext cx="1222417" cy="475155"/>
          </a:xfrm>
          <a:prstGeom prst="rect">
            <a:avLst/>
          </a:prstGeom>
          <a:ln/>
        </p:spPr>
      </p:pic>
      <p:pic>
        <p:nvPicPr>
          <p:cNvPr id="8" name="image4.png" descr="Northumberland County Council">
            <a:extLst>
              <a:ext uri="{FF2B5EF4-FFF2-40B4-BE49-F238E27FC236}">
                <a16:creationId xmlns:a16="http://schemas.microsoft.com/office/drawing/2014/main" id="{23F6A3DE-BB4B-9148-99CF-D7981F3263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57731" y="6319566"/>
            <a:ext cx="2045344" cy="364602"/>
          </a:xfrm>
          <a:prstGeom prst="rect">
            <a:avLst/>
          </a:prstGeom>
          <a:ln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CD996C1-60AB-8C2F-7E98-24A6E5E3C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35" y="5873741"/>
            <a:ext cx="992316" cy="9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711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79622" y="1790677"/>
            <a:ext cx="108121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Documents and records that tell the story of each manor and the people who were part of it. This could include: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names of jurors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cases heard at the court and the outcome of each case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Information about the </a:t>
            </a: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land/property that formed the manor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names of tenants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The rules and customs of the manor</a:t>
            </a: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Someone being accused of breaking a custom of the manor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6C30B5-0681-2B2D-E955-BBC31DFA4824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715F1F14-256F-519D-3812-51C290EE8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4C8E260B-CBF9-E0D1-D50D-96ACAA554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3C1F21EC-0A8E-052A-219D-D8AD2CFB8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FD7AD9CE-FA0D-964F-C1B4-B3C80D4E9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156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2303252" y="1467779"/>
            <a:ext cx="74464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5 minutes per document:</a:t>
            </a:r>
            <a:b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type of document is it?</a:t>
            </a:r>
            <a:b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is it from?</a:t>
            </a:r>
            <a:b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Which Northumbrian Manor is it from?</a:t>
            </a:r>
            <a:b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does it show or tell us?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C7D3CD-A679-A4B7-DD91-AAAAB507A5B7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BDFBC9BC-ED15-8071-8491-AC46AF7887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C515D0D4-6978-4A86-3F53-9D2C7708F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0931DFB7-3270-D88A-B0AE-6A75FB68D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664BF2A0-E121-F65E-7343-9998E1BA47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130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890951" y="1590244"/>
            <a:ext cx="44896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type of document is it? 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Surrender and admission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is it from?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8 July 1813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Where is it from?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Manor of Hexham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information does it give us?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One tenant giving up manorial land and another tenant taking it over</a:t>
            </a: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D1F6D-1068-2034-C36F-76DD68663EB0}"/>
              </a:ext>
            </a:extLst>
          </p:cNvPr>
          <p:cNvSpPr txBox="1"/>
          <p:nvPr/>
        </p:nvSpPr>
        <p:spPr>
          <a:xfrm>
            <a:off x="3576075" y="5745227"/>
            <a:ext cx="2716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NRO 0672/A/9/2/2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925DB6-CFBB-BA8E-75F8-CA5509AC89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4" t="6126" r="8268" b="4207"/>
          <a:stretch/>
        </p:blipFill>
        <p:spPr>
          <a:xfrm>
            <a:off x="374161" y="1461370"/>
            <a:ext cx="3063669" cy="507653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D63CA0F-0E1C-DD7B-80B1-5A1970A853F1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8C8C7BB8-D527-F071-0B3B-186D9B5067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423DFC16-85E9-E2BF-C68C-690CCF5E7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3E8C9D61-7C40-B7F8-C3CD-18FA4FCD7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F376AF7E-E8A5-994A-05AE-8BEA99913D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473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890951" y="1590244"/>
            <a:ext cx="44896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type of document is it? 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is it from?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1711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Where is it from?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Manor of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Wooler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information does it give us?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Shows us the land included in the manor and the names of tenants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C156F-9D93-AC39-728C-CB0BDB7EA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77" y="1590244"/>
            <a:ext cx="6071557" cy="41125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CD1F6D-1068-2034-C36F-76DD68663EB0}"/>
              </a:ext>
            </a:extLst>
          </p:cNvPr>
          <p:cNvSpPr txBox="1"/>
          <p:nvPr/>
        </p:nvSpPr>
        <p:spPr>
          <a:xfrm>
            <a:off x="359377" y="5795319"/>
            <a:ext cx="172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NRO 04206/f.21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4E5771-45FC-329D-0BC2-192258FAFA31}"/>
              </a:ext>
            </a:extLst>
          </p:cNvPr>
          <p:cNvGrpSpPr/>
          <p:nvPr/>
        </p:nvGrpSpPr>
        <p:grpSpPr>
          <a:xfrm>
            <a:off x="2698866" y="5911434"/>
            <a:ext cx="5204368" cy="768343"/>
            <a:chOff x="3417902" y="5987883"/>
            <a:chExt cx="5204368" cy="768343"/>
          </a:xfrm>
        </p:grpSpPr>
        <p:pic>
          <p:nvPicPr>
            <p:cNvPr id="7" name="Picture 6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EDF89D3C-B2FC-C399-A880-4460199B5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C539C082-2488-FEC2-A4AB-37DC9544D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75BE4991-0740-607D-E66E-425E71EB5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76A34A85-3E01-7821-12CC-13D730712F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066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890951" y="1590244"/>
            <a:ext cx="44896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type of document is it? 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Call roll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is it from?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 October 1748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Where is it from?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Newbiggin by the Sea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information does it give us?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list of tenants expected to attend the manor court</a:t>
            </a: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D1F6D-1068-2034-C36F-76DD68663EB0}"/>
              </a:ext>
            </a:extLst>
          </p:cNvPr>
          <p:cNvSpPr txBox="1"/>
          <p:nvPr/>
        </p:nvSpPr>
        <p:spPr>
          <a:xfrm>
            <a:off x="3942743" y="5837561"/>
            <a:ext cx="2716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NRO 0691/49/A/2/3/6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3F8FB-5723-66DA-EA44-FF4F75052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66" y="1335482"/>
            <a:ext cx="3182152" cy="49970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8FDE9D2-5D8C-E560-58EA-315A9D82B828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7" name="Picture 6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06D9BFB9-746C-2976-51ED-F9309B521B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F6C568A8-CDBF-25B0-5D61-A31C763B0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E8660EC5-B59A-54E9-5B74-725D96EFA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1555BB0-8D24-DACF-08CA-C5AD2A4DB3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726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890951" y="1590244"/>
            <a:ext cx="44896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type of document is it? 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Borough book – rules and customs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is it from?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1840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Where is it from?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Manor of Hexham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information does it give us?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Rules and customs of the Manor of Hexham</a:t>
            </a: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D1F6D-1068-2034-C36F-76DD68663EB0}"/>
              </a:ext>
            </a:extLst>
          </p:cNvPr>
          <p:cNvSpPr txBox="1"/>
          <p:nvPr/>
        </p:nvSpPr>
        <p:spPr>
          <a:xfrm>
            <a:off x="559512" y="6200189"/>
            <a:ext cx="2716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NRO 0672/A/3/105/1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60CEABB-261A-BFDB-0EBA-119487FD1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28" y="1330443"/>
            <a:ext cx="5943561" cy="476691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5AEBD9B-FC88-BEC9-7380-169139E00A31}"/>
              </a:ext>
            </a:extLst>
          </p:cNvPr>
          <p:cNvGrpSpPr/>
          <p:nvPr/>
        </p:nvGrpSpPr>
        <p:grpSpPr>
          <a:xfrm>
            <a:off x="3128289" y="6062525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4DB6454B-7735-03BB-3D5A-F354456E34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7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28DCBB64-ABCD-448F-66C3-D5CAD4674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8" name="image4.png" descr="Northumberland County Council">
              <a:extLst>
                <a:ext uri="{FF2B5EF4-FFF2-40B4-BE49-F238E27FC236}">
                  <a16:creationId xmlns:a16="http://schemas.microsoft.com/office/drawing/2014/main" id="{96D0709A-64C1-7C0F-5751-D3D3297F5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302385E5-8536-CF6D-73F9-06BD3CF905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641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890951" y="1590244"/>
            <a:ext cx="44896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type of document is it? 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Presentment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is it from?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22 Nov 1711</a:t>
            </a:r>
            <a:b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Where is it from?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Manor of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Lowick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information does it give us?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statement accusing someone of breaking the rules of the manor</a:t>
            </a:r>
            <a:endParaRPr lang="en-GB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D1F6D-1068-2034-C36F-76DD68663EB0}"/>
              </a:ext>
            </a:extLst>
          </p:cNvPr>
          <p:cNvSpPr txBox="1"/>
          <p:nvPr/>
        </p:nvSpPr>
        <p:spPr>
          <a:xfrm>
            <a:off x="1425999" y="6114559"/>
            <a:ext cx="2716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BRO 331/A/1/2/1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936CF-4016-20F9-555C-48640574D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17" y="1581934"/>
            <a:ext cx="5175553" cy="43630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517DAA-0213-8F39-E7F7-57D51EDE3BF0}"/>
              </a:ext>
            </a:extLst>
          </p:cNvPr>
          <p:cNvGrpSpPr/>
          <p:nvPr/>
        </p:nvGrpSpPr>
        <p:grpSpPr>
          <a:xfrm>
            <a:off x="3420829" y="5944980"/>
            <a:ext cx="5204368" cy="768343"/>
            <a:chOff x="3417902" y="5987883"/>
            <a:chExt cx="5204368" cy="768343"/>
          </a:xfrm>
        </p:grpSpPr>
        <p:pic>
          <p:nvPicPr>
            <p:cNvPr id="7" name="Picture 6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DA0EB733-604A-A51B-93E1-F0E79CB06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0EDC4B08-65BA-4BA1-D0D0-3DA0E12DD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C925BC62-5359-5841-9387-6E5825015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0B203DF-7B48-68AE-00D0-C683D07D91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84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{146FBD89-FC48-6C4F-96D4-07085176EAB6}tf10001120</Template>
  <TotalTime>1631</TotalTime>
  <Words>392</Words>
  <Application>Microsoft Office PowerPoint</Application>
  <PresentationFormat>Widescreen</PresentationFormat>
  <Paragraphs>93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Parcel</vt:lpstr>
      <vt:lpstr>What are manorial Documents?</vt:lpstr>
      <vt:lpstr>Manorial Documents</vt:lpstr>
      <vt:lpstr>Manorial Documents</vt:lpstr>
      <vt:lpstr>Manorial Documents</vt:lpstr>
      <vt:lpstr>Manorial Documents</vt:lpstr>
      <vt:lpstr>Manorial Documents</vt:lpstr>
      <vt:lpstr>Manorial Documents</vt:lpstr>
      <vt:lpstr>Manorial Documents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an Online Learning Platform and Education Resources</dc:title>
  <dc:creator>Megan Wilson (PGR)</dc:creator>
  <cp:lastModifiedBy>Megan Wilson</cp:lastModifiedBy>
  <cp:revision>73</cp:revision>
  <dcterms:created xsi:type="dcterms:W3CDTF">2021-01-18T16:02:50Z</dcterms:created>
  <dcterms:modified xsi:type="dcterms:W3CDTF">2024-10-23T12:33:19Z</dcterms:modified>
</cp:coreProperties>
</file>