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3" r:id="rId1"/>
  </p:sldMasterIdLst>
  <p:notesMasterIdLst>
    <p:notesMasterId r:id="rId5"/>
  </p:notesMasterIdLst>
  <p:sldIdLst>
    <p:sldId id="324" r:id="rId2"/>
    <p:sldId id="345" r:id="rId3"/>
    <p:sldId id="323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B592"/>
    <a:srgbClr val="D8DFD2"/>
    <a:srgbClr val="C2B9D2"/>
    <a:srgbClr val="B3C5DA"/>
    <a:srgbClr val="E3B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0F780B-2CEB-41F8-908A-B1E76CABF8FC}" v="353" dt="2024-11-28T11:16:41.2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08"/>
    <p:restoredTop sz="94716"/>
  </p:normalViewPr>
  <p:slideViewPr>
    <p:cSldViewPr snapToGrid="0" snapToObjects="1">
      <p:cViewPr varScale="1">
        <p:scale>
          <a:sx n="76" d="100"/>
          <a:sy n="76" d="100"/>
        </p:scale>
        <p:origin x="72" y="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9c68ec5b-f804-46d7-996c-a28411c85dd3" providerId="ADAL" clId="{350F780B-2CEB-41F8-908A-B1E76CABF8FC}"/>
    <pc:docChg chg="custSel addSld delSld modSld">
      <pc:chgData name="Megan Wilson" userId="9c68ec5b-f804-46d7-996c-a28411c85dd3" providerId="ADAL" clId="{350F780B-2CEB-41F8-908A-B1E76CABF8FC}" dt="2024-11-28T11:16:41.280" v="425"/>
      <pc:docMkLst>
        <pc:docMk/>
      </pc:docMkLst>
      <pc:sldChg chg="addSp delSp modSp mod modAnim">
        <pc:chgData name="Megan Wilson" userId="9c68ec5b-f804-46d7-996c-a28411c85dd3" providerId="ADAL" clId="{350F780B-2CEB-41F8-908A-B1E76CABF8FC}" dt="2024-11-28T11:16:37.296" v="424"/>
        <pc:sldMkLst>
          <pc:docMk/>
          <pc:sldMk cId="2050939269" sldId="323"/>
        </pc:sldMkLst>
        <pc:spChg chg="mod">
          <ac:chgData name="Megan Wilson" userId="9c68ec5b-f804-46d7-996c-a28411c85dd3" providerId="ADAL" clId="{350F780B-2CEB-41F8-908A-B1E76CABF8FC}" dt="2024-11-28T11:08:13.588" v="37" actId="20577"/>
          <ac:spMkLst>
            <pc:docMk/>
            <pc:sldMk cId="2050939269" sldId="323"/>
            <ac:spMk id="2" creationId="{61FD9F4C-4746-EA4E-A453-225525B6DCFF}"/>
          </ac:spMkLst>
        </pc:spChg>
        <pc:spChg chg="mod">
          <ac:chgData name="Megan Wilson" userId="9c68ec5b-f804-46d7-996c-a28411c85dd3" providerId="ADAL" clId="{350F780B-2CEB-41F8-908A-B1E76CABF8FC}" dt="2024-11-28T11:15:18.358" v="314" actId="1076"/>
          <ac:spMkLst>
            <pc:docMk/>
            <pc:sldMk cId="2050939269" sldId="323"/>
            <ac:spMk id="9" creationId="{D6B0694F-2055-4639-4BFA-088F85A66FE7}"/>
          </ac:spMkLst>
        </pc:spChg>
        <pc:grpChg chg="mod">
          <ac:chgData name="Megan Wilson" userId="9c68ec5b-f804-46d7-996c-a28411c85dd3" providerId="ADAL" clId="{350F780B-2CEB-41F8-908A-B1E76CABF8FC}" dt="2024-11-28T11:13:10.850" v="217" actId="1076"/>
          <ac:grpSpMkLst>
            <pc:docMk/>
            <pc:sldMk cId="2050939269" sldId="323"/>
            <ac:grpSpMk id="5" creationId="{2F025C8C-175E-794E-3A5F-FF1E3308648A}"/>
          </ac:grpSpMkLst>
        </pc:grpChg>
        <pc:picChg chg="del">
          <ac:chgData name="Megan Wilson" userId="9c68ec5b-f804-46d7-996c-a28411c85dd3" providerId="ADAL" clId="{350F780B-2CEB-41F8-908A-B1E76CABF8FC}" dt="2024-11-28T11:08:58.612" v="192" actId="478"/>
          <ac:picMkLst>
            <pc:docMk/>
            <pc:sldMk cId="2050939269" sldId="323"/>
            <ac:picMk id="3" creationId="{2A4CE269-3D0C-9ECC-1A99-BCEB70235515}"/>
          </ac:picMkLst>
        </pc:picChg>
        <pc:picChg chg="mod">
          <ac:chgData name="Megan Wilson" userId="9c68ec5b-f804-46d7-996c-a28411c85dd3" providerId="ADAL" clId="{350F780B-2CEB-41F8-908A-B1E76CABF8FC}" dt="2024-11-28T11:13:10.850" v="217" actId="1076"/>
          <ac:picMkLst>
            <pc:docMk/>
            <pc:sldMk cId="2050939269" sldId="323"/>
            <ac:picMk id="6" creationId="{0EB134A9-3A0D-1FF7-947F-6E820103EF61}"/>
          </ac:picMkLst>
        </pc:picChg>
        <pc:picChg chg="add mod">
          <ac:chgData name="Megan Wilson" userId="9c68ec5b-f804-46d7-996c-a28411c85dd3" providerId="ADAL" clId="{350F780B-2CEB-41F8-908A-B1E76CABF8FC}" dt="2024-11-28T11:13:53.488" v="229" actId="14100"/>
          <ac:picMkLst>
            <pc:docMk/>
            <pc:sldMk cId="2050939269" sldId="323"/>
            <ac:picMk id="7" creationId="{1BDF3A40-B398-9C87-E999-B2A6C660706E}"/>
          </ac:picMkLst>
        </pc:picChg>
        <pc:picChg chg="mod">
          <ac:chgData name="Megan Wilson" userId="9c68ec5b-f804-46d7-996c-a28411c85dd3" providerId="ADAL" clId="{350F780B-2CEB-41F8-908A-B1E76CABF8FC}" dt="2024-11-28T11:13:10.850" v="217" actId="1076"/>
          <ac:picMkLst>
            <pc:docMk/>
            <pc:sldMk cId="2050939269" sldId="323"/>
            <ac:picMk id="8" creationId="{2EFE59AD-CED7-5B11-E4CD-267A9E1F5BD5}"/>
          </ac:picMkLst>
        </pc:picChg>
        <pc:picChg chg="mod">
          <ac:chgData name="Megan Wilson" userId="9c68ec5b-f804-46d7-996c-a28411c85dd3" providerId="ADAL" clId="{350F780B-2CEB-41F8-908A-B1E76CABF8FC}" dt="2024-11-28T11:13:10.850" v="217" actId="1076"/>
          <ac:picMkLst>
            <pc:docMk/>
            <pc:sldMk cId="2050939269" sldId="323"/>
            <ac:picMk id="10" creationId="{4C2A7221-4AF5-8782-B877-71FA5D82D10B}"/>
          </ac:picMkLst>
        </pc:picChg>
        <pc:picChg chg="mod">
          <ac:chgData name="Megan Wilson" userId="9c68ec5b-f804-46d7-996c-a28411c85dd3" providerId="ADAL" clId="{350F780B-2CEB-41F8-908A-B1E76CABF8FC}" dt="2024-11-28T11:13:10.850" v="217" actId="1076"/>
          <ac:picMkLst>
            <pc:docMk/>
            <pc:sldMk cId="2050939269" sldId="323"/>
            <ac:picMk id="11" creationId="{E03456F2-C9F9-5E4C-DE3A-CB5BFF79010B}"/>
          </ac:picMkLst>
        </pc:picChg>
        <pc:picChg chg="add mod modCrop">
          <ac:chgData name="Megan Wilson" userId="9c68ec5b-f804-46d7-996c-a28411c85dd3" providerId="ADAL" clId="{350F780B-2CEB-41F8-908A-B1E76CABF8FC}" dt="2024-11-28T11:13:02.877" v="213" actId="1076"/>
          <ac:picMkLst>
            <pc:docMk/>
            <pc:sldMk cId="2050939269" sldId="323"/>
            <ac:picMk id="13" creationId="{A7317049-A5A0-44C2-F9BC-03016D2065F3}"/>
          </ac:picMkLst>
        </pc:picChg>
        <pc:picChg chg="add mod modCrop">
          <ac:chgData name="Megan Wilson" userId="9c68ec5b-f804-46d7-996c-a28411c85dd3" providerId="ADAL" clId="{350F780B-2CEB-41F8-908A-B1E76CABF8FC}" dt="2024-11-28T11:14:14.951" v="232" actId="1076"/>
          <ac:picMkLst>
            <pc:docMk/>
            <pc:sldMk cId="2050939269" sldId="323"/>
            <ac:picMk id="15" creationId="{D77A2D19-10B9-7148-99BF-1EB22147F6EE}"/>
          </ac:picMkLst>
        </pc:picChg>
      </pc:sldChg>
      <pc:sldChg chg="modSp mod">
        <pc:chgData name="Megan Wilson" userId="9c68ec5b-f804-46d7-996c-a28411c85dd3" providerId="ADAL" clId="{350F780B-2CEB-41F8-908A-B1E76CABF8FC}" dt="2024-11-28T11:07:10.249" v="4" actId="20577"/>
        <pc:sldMkLst>
          <pc:docMk/>
          <pc:sldMk cId="1234034161" sldId="324"/>
        </pc:sldMkLst>
        <pc:spChg chg="mod">
          <ac:chgData name="Megan Wilson" userId="9c68ec5b-f804-46d7-996c-a28411c85dd3" providerId="ADAL" clId="{350F780B-2CEB-41F8-908A-B1E76CABF8FC}" dt="2024-11-28T11:07:10.249" v="4" actId="20577"/>
          <ac:spMkLst>
            <pc:docMk/>
            <pc:sldMk cId="1234034161" sldId="324"/>
            <ac:spMk id="6" creationId="{72381798-C925-3833-C2BE-AE65115CDF82}"/>
          </ac:spMkLst>
        </pc:spChg>
      </pc:sldChg>
      <pc:sldChg chg="del">
        <pc:chgData name="Megan Wilson" userId="9c68ec5b-f804-46d7-996c-a28411c85dd3" providerId="ADAL" clId="{350F780B-2CEB-41F8-908A-B1E76CABF8FC}" dt="2024-11-28T11:08:02.806" v="12" actId="47"/>
        <pc:sldMkLst>
          <pc:docMk/>
          <pc:sldMk cId="2279093014" sldId="330"/>
        </pc:sldMkLst>
      </pc:sldChg>
      <pc:sldChg chg="del">
        <pc:chgData name="Megan Wilson" userId="9c68ec5b-f804-46d7-996c-a28411c85dd3" providerId="ADAL" clId="{350F780B-2CEB-41F8-908A-B1E76CABF8FC}" dt="2024-11-28T11:08:03.394" v="13" actId="47"/>
        <pc:sldMkLst>
          <pc:docMk/>
          <pc:sldMk cId="1431307563" sldId="332"/>
        </pc:sldMkLst>
      </pc:sldChg>
      <pc:sldChg chg="del">
        <pc:chgData name="Megan Wilson" userId="9c68ec5b-f804-46d7-996c-a28411c85dd3" providerId="ADAL" clId="{350F780B-2CEB-41F8-908A-B1E76CABF8FC}" dt="2024-11-28T11:08:03.818" v="14" actId="47"/>
        <pc:sldMkLst>
          <pc:docMk/>
          <pc:sldMk cId="1744536152" sldId="333"/>
        </pc:sldMkLst>
      </pc:sldChg>
      <pc:sldChg chg="del">
        <pc:chgData name="Megan Wilson" userId="9c68ec5b-f804-46d7-996c-a28411c85dd3" providerId="ADAL" clId="{350F780B-2CEB-41F8-908A-B1E76CABF8FC}" dt="2024-11-28T11:08:04.203" v="15" actId="47"/>
        <pc:sldMkLst>
          <pc:docMk/>
          <pc:sldMk cId="192225512" sldId="335"/>
        </pc:sldMkLst>
      </pc:sldChg>
      <pc:sldChg chg="del">
        <pc:chgData name="Megan Wilson" userId="9c68ec5b-f804-46d7-996c-a28411c85dd3" providerId="ADAL" clId="{350F780B-2CEB-41F8-908A-B1E76CABF8FC}" dt="2024-11-28T11:08:04.548" v="16" actId="47"/>
        <pc:sldMkLst>
          <pc:docMk/>
          <pc:sldMk cId="417482509" sldId="336"/>
        </pc:sldMkLst>
      </pc:sldChg>
      <pc:sldChg chg="del">
        <pc:chgData name="Megan Wilson" userId="9c68ec5b-f804-46d7-996c-a28411c85dd3" providerId="ADAL" clId="{350F780B-2CEB-41F8-908A-B1E76CABF8FC}" dt="2024-11-28T11:08:04.956" v="17" actId="47"/>
        <pc:sldMkLst>
          <pc:docMk/>
          <pc:sldMk cId="1204878094" sldId="337"/>
        </pc:sldMkLst>
      </pc:sldChg>
      <pc:sldChg chg="del">
        <pc:chgData name="Megan Wilson" userId="9c68ec5b-f804-46d7-996c-a28411c85dd3" providerId="ADAL" clId="{350F780B-2CEB-41F8-908A-B1E76CABF8FC}" dt="2024-11-28T11:08:05.371" v="18" actId="47"/>
        <pc:sldMkLst>
          <pc:docMk/>
          <pc:sldMk cId="3025211789" sldId="338"/>
        </pc:sldMkLst>
      </pc:sldChg>
      <pc:sldChg chg="addSp delSp modSp mod modAnim">
        <pc:chgData name="Megan Wilson" userId="9c68ec5b-f804-46d7-996c-a28411c85dd3" providerId="ADAL" clId="{350F780B-2CEB-41F8-908A-B1E76CABF8FC}" dt="2024-11-28T11:16:41.280" v="425"/>
        <pc:sldMkLst>
          <pc:docMk/>
          <pc:sldMk cId="890745078" sldId="345"/>
        </pc:sldMkLst>
        <pc:spChg chg="mod">
          <ac:chgData name="Megan Wilson" userId="9c68ec5b-f804-46d7-996c-a28411c85dd3" providerId="ADAL" clId="{350F780B-2CEB-41F8-908A-B1E76CABF8FC}" dt="2024-11-28T11:07:57.300" v="11" actId="20577"/>
          <ac:spMkLst>
            <pc:docMk/>
            <pc:sldMk cId="890745078" sldId="345"/>
            <ac:spMk id="2" creationId="{61FD9F4C-4746-EA4E-A453-225525B6DCFF}"/>
          </ac:spMkLst>
        </pc:spChg>
        <pc:spChg chg="add mod">
          <ac:chgData name="Megan Wilson" userId="9c68ec5b-f804-46d7-996c-a28411c85dd3" providerId="ADAL" clId="{350F780B-2CEB-41F8-908A-B1E76CABF8FC}" dt="2024-11-28T11:16:00.270" v="423" actId="20577"/>
          <ac:spMkLst>
            <pc:docMk/>
            <pc:sldMk cId="890745078" sldId="345"/>
            <ac:spMk id="9" creationId="{022FE556-8083-C283-1F1D-78C5251FD0A8}"/>
          </ac:spMkLst>
        </pc:spChg>
        <pc:grpChg chg="add mod">
          <ac:chgData name="Megan Wilson" userId="9c68ec5b-f804-46d7-996c-a28411c85dd3" providerId="ADAL" clId="{350F780B-2CEB-41F8-908A-B1E76CABF8FC}" dt="2024-11-28T11:07:52.679" v="10" actId="1076"/>
          <ac:grpSpMkLst>
            <pc:docMk/>
            <pc:sldMk cId="890745078" sldId="345"/>
            <ac:grpSpMk id="3" creationId="{0FC0880F-5648-D89F-76C9-42250EC6E4DB}"/>
          </ac:grpSpMkLst>
        </pc:grpChg>
        <pc:picChg chg="mod">
          <ac:chgData name="Megan Wilson" userId="9c68ec5b-f804-46d7-996c-a28411c85dd3" providerId="ADAL" clId="{350F780B-2CEB-41F8-908A-B1E76CABF8FC}" dt="2024-11-28T11:07:52.679" v="10" actId="1076"/>
          <ac:picMkLst>
            <pc:docMk/>
            <pc:sldMk cId="890745078" sldId="345"/>
            <ac:picMk id="4" creationId="{5783474A-E875-3E7F-A6FF-5AFE8AA46D7E}"/>
          </ac:picMkLst>
        </pc:picChg>
        <pc:picChg chg="mod">
          <ac:chgData name="Megan Wilson" userId="9c68ec5b-f804-46d7-996c-a28411c85dd3" providerId="ADAL" clId="{350F780B-2CEB-41F8-908A-B1E76CABF8FC}" dt="2024-11-28T11:07:52.679" v="10" actId="1076"/>
          <ac:picMkLst>
            <pc:docMk/>
            <pc:sldMk cId="890745078" sldId="345"/>
            <ac:picMk id="5" creationId="{65A8A2EA-2F79-0BB2-7996-C86DAEC5E7DD}"/>
          </ac:picMkLst>
        </pc:picChg>
        <pc:picChg chg="mod">
          <ac:chgData name="Megan Wilson" userId="9c68ec5b-f804-46d7-996c-a28411c85dd3" providerId="ADAL" clId="{350F780B-2CEB-41F8-908A-B1E76CABF8FC}" dt="2024-11-28T11:07:52.679" v="10" actId="1076"/>
          <ac:picMkLst>
            <pc:docMk/>
            <pc:sldMk cId="890745078" sldId="345"/>
            <ac:picMk id="6" creationId="{CD34E270-63B1-0AB7-B74E-D3272EF1CCEB}"/>
          </ac:picMkLst>
        </pc:picChg>
        <pc:picChg chg="mod">
          <ac:chgData name="Megan Wilson" userId="9c68ec5b-f804-46d7-996c-a28411c85dd3" providerId="ADAL" clId="{350F780B-2CEB-41F8-908A-B1E76CABF8FC}" dt="2024-11-28T11:14:10.439" v="231" actId="1076"/>
          <ac:picMkLst>
            <pc:docMk/>
            <pc:sldMk cId="890745078" sldId="345"/>
            <ac:picMk id="7" creationId="{E1BC80F9-3A5A-A4CF-2F1D-2EA164516A97}"/>
          </ac:picMkLst>
        </pc:picChg>
        <pc:picChg chg="mod">
          <ac:chgData name="Megan Wilson" userId="9c68ec5b-f804-46d7-996c-a28411c85dd3" providerId="ADAL" clId="{350F780B-2CEB-41F8-908A-B1E76CABF8FC}" dt="2024-11-28T11:07:52.679" v="10" actId="1076"/>
          <ac:picMkLst>
            <pc:docMk/>
            <pc:sldMk cId="890745078" sldId="345"/>
            <ac:picMk id="8" creationId="{6B76D3EA-2DB4-F1AD-C882-139C50ADE6AA}"/>
          </ac:picMkLst>
        </pc:picChg>
        <pc:picChg chg="del mod">
          <ac:chgData name="Megan Wilson" userId="9c68ec5b-f804-46d7-996c-a28411c85dd3" providerId="ADAL" clId="{350F780B-2CEB-41F8-908A-B1E76CABF8FC}" dt="2024-11-28T11:07:49.970" v="9" actId="478"/>
          <ac:picMkLst>
            <pc:docMk/>
            <pc:sldMk cId="890745078" sldId="345"/>
            <ac:picMk id="12" creationId="{8027CCB9-45BE-E346-B4EE-D451D18A5764}"/>
          </ac:picMkLst>
        </pc:picChg>
        <pc:picChg chg="del mod">
          <ac:chgData name="Megan Wilson" userId="9c68ec5b-f804-46d7-996c-a28411c85dd3" providerId="ADAL" clId="{350F780B-2CEB-41F8-908A-B1E76CABF8FC}" dt="2024-11-28T11:07:49.970" v="9" actId="478"/>
          <ac:picMkLst>
            <pc:docMk/>
            <pc:sldMk cId="890745078" sldId="345"/>
            <ac:picMk id="13" creationId="{AF9B2A55-72A5-674B-A5CE-87652006F08F}"/>
          </ac:picMkLst>
        </pc:picChg>
        <pc:picChg chg="del">
          <ac:chgData name="Megan Wilson" userId="9c68ec5b-f804-46d7-996c-a28411c85dd3" providerId="ADAL" clId="{350F780B-2CEB-41F8-908A-B1E76CABF8FC}" dt="2024-11-28T11:07:49.970" v="9" actId="478"/>
          <ac:picMkLst>
            <pc:docMk/>
            <pc:sldMk cId="890745078" sldId="345"/>
            <ac:picMk id="14" creationId="{5B283FF5-E6AB-4E40-8A5A-AFCDD28D9070}"/>
          </ac:picMkLst>
        </pc:picChg>
      </pc:sldChg>
      <pc:sldChg chg="add del">
        <pc:chgData name="Megan Wilson" userId="9c68ec5b-f804-46d7-996c-a28411c85dd3" providerId="ADAL" clId="{350F780B-2CEB-41F8-908A-B1E76CABF8FC}" dt="2024-11-28T11:07:41.808" v="6"/>
        <pc:sldMkLst>
          <pc:docMk/>
          <pc:sldMk cId="383167545" sldId="34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6D152-3BB4-5140-B54F-39FBD5AE57F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CEA49-F8B8-A844-A3E0-42A71C6E6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65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42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CEA49-F8B8-A844-A3E0-42A71C6E6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6312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61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22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4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25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9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43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67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48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5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8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68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3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3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2C0E5D-2A02-1448-9814-EA1A21A8F1B3}"/>
              </a:ext>
            </a:extLst>
          </p:cNvPr>
          <p:cNvSpPr/>
          <p:nvPr/>
        </p:nvSpPr>
        <p:spPr>
          <a:xfrm>
            <a:off x="0" y="4305608"/>
            <a:ext cx="12192000" cy="2588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39AAE-A145-9192-34E2-0468ED7B2C25}"/>
              </a:ext>
            </a:extLst>
          </p:cNvPr>
          <p:cNvSpPr/>
          <p:nvPr/>
        </p:nvSpPr>
        <p:spPr>
          <a:xfrm>
            <a:off x="0" y="0"/>
            <a:ext cx="12192000" cy="4305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4EA6A484-3A24-D747-B64B-5FF24D17D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4"/>
          <a:stretch/>
        </p:blipFill>
        <p:spPr>
          <a:xfrm>
            <a:off x="1349021" y="640078"/>
            <a:ext cx="9493957" cy="330130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2381798-C925-3833-C2BE-AE65115CD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4842008"/>
            <a:ext cx="8991600" cy="983932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In the Manor</a:t>
            </a:r>
          </a:p>
        </p:txBody>
      </p:sp>
      <p:pic>
        <p:nvPicPr>
          <p:cNvPr id="2" name="image1.png" descr="A close up of a sign&#10;&#10;Description automatically generated">
            <a:extLst>
              <a:ext uri="{FF2B5EF4-FFF2-40B4-BE49-F238E27FC236}">
                <a16:creationId xmlns:a16="http://schemas.microsoft.com/office/drawing/2014/main" id="{3B2107A1-172C-933C-5FE2-232841A094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61438" y="6264290"/>
            <a:ext cx="1222417" cy="475155"/>
          </a:xfrm>
          <a:prstGeom prst="rect">
            <a:avLst/>
          </a:prstGeom>
          <a:ln/>
        </p:spPr>
      </p:pic>
      <p:pic>
        <p:nvPicPr>
          <p:cNvPr id="9" name="image4.png" descr="Northumberland County Council">
            <a:extLst>
              <a:ext uri="{FF2B5EF4-FFF2-40B4-BE49-F238E27FC236}">
                <a16:creationId xmlns:a16="http://schemas.microsoft.com/office/drawing/2014/main" id="{C032F3B7-38D0-E860-7DE7-756227D02E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57731" y="6319566"/>
            <a:ext cx="2045344" cy="364602"/>
          </a:xfrm>
          <a:prstGeom prst="rect">
            <a:avLst/>
          </a:prstGeom>
          <a:ln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B0127FA-CD6D-5DB1-77EC-2E2176ADD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635" y="5873741"/>
            <a:ext cx="992316" cy="99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034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What buildings and landmarks were in the Manor?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BC80F9-3A5A-A4CF-2F1D-2EA164516A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4" b="10547"/>
          <a:stretch/>
        </p:blipFill>
        <p:spPr bwMode="auto">
          <a:xfrm>
            <a:off x="426758" y="1416945"/>
            <a:ext cx="7084214" cy="47772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FC0880F-5648-D89F-76C9-42250EC6E4DB}"/>
              </a:ext>
            </a:extLst>
          </p:cNvPr>
          <p:cNvGrpSpPr/>
          <p:nvPr/>
        </p:nvGrpSpPr>
        <p:grpSpPr>
          <a:xfrm>
            <a:off x="3493816" y="6089657"/>
            <a:ext cx="5204368" cy="768343"/>
            <a:chOff x="3417902" y="5987883"/>
            <a:chExt cx="5204368" cy="768343"/>
          </a:xfrm>
        </p:grpSpPr>
        <p:pic>
          <p:nvPicPr>
            <p:cNvPr id="4" name="Picture 3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5783474A-E875-3E7F-A6FF-5AFE8AA46D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5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65A8A2EA-2F79-0BB2-7996-C86DAEC5E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6" name="image4.png" descr="Northumberland County Council">
              <a:extLst>
                <a:ext uri="{FF2B5EF4-FFF2-40B4-BE49-F238E27FC236}">
                  <a16:creationId xmlns:a16="http://schemas.microsoft.com/office/drawing/2014/main" id="{CD34E270-63B1-0AB7-B74E-D3272EF1C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6B76D3EA-2DB4-F1AD-C882-139C50ADE6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22FE556-8083-C283-1F1D-78C5251FD0A8}"/>
              </a:ext>
            </a:extLst>
          </p:cNvPr>
          <p:cNvSpPr txBox="1"/>
          <p:nvPr/>
        </p:nvSpPr>
        <p:spPr>
          <a:xfrm>
            <a:off x="7630336" y="1552500"/>
            <a:ext cx="42654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In pairs, s</a:t>
            </a: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pend 5 minutes looking at the map. Make note of all the buildings you can see.</a:t>
            </a:r>
            <a:b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2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Make a class list of all of the buildings identified on the map</a:t>
            </a:r>
          </a:p>
        </p:txBody>
      </p:sp>
    </p:spTree>
    <p:extLst>
      <p:ext uri="{BB962C8B-B14F-4D97-AF65-F5344CB8AC3E}">
        <p14:creationId xmlns:p14="http://schemas.microsoft.com/office/powerpoint/2010/main" val="89074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/>
                <a:cs typeface="Calibri"/>
              </a:rPr>
              <a:t>Building the Manor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B0694F-2055-4639-4BFA-088F85A66FE7}"/>
              </a:ext>
            </a:extLst>
          </p:cNvPr>
          <p:cNvSpPr txBox="1"/>
          <p:nvPr/>
        </p:nvSpPr>
        <p:spPr>
          <a:xfrm>
            <a:off x="6945974" y="1879373"/>
            <a:ext cx="504193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In pairs – choose a building from the class list</a:t>
            </a:r>
            <a:b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Construct your chosen building</a:t>
            </a:r>
            <a:b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2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Put all of the buildings together to form a manor</a:t>
            </a:r>
            <a:endParaRPr lang="en-GB" sz="32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group of cardboard houses on a table&#10;&#10;Description automatically generated">
            <a:extLst>
              <a:ext uri="{FF2B5EF4-FFF2-40B4-BE49-F238E27FC236}">
                <a16:creationId xmlns:a16="http://schemas.microsoft.com/office/drawing/2014/main" id="{1BDF3A40-B398-9C87-E999-B2A6C6607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89" y="1461370"/>
            <a:ext cx="3648044" cy="2736033"/>
          </a:xfrm>
          <a:prstGeom prst="rect">
            <a:avLst/>
          </a:prstGeom>
        </p:spPr>
      </p:pic>
      <p:pic>
        <p:nvPicPr>
          <p:cNvPr id="13" name="Picture 12" descr="A cardboard box with holes on it&#10;&#10;Description automatically generated">
            <a:extLst>
              <a:ext uri="{FF2B5EF4-FFF2-40B4-BE49-F238E27FC236}">
                <a16:creationId xmlns:a16="http://schemas.microsoft.com/office/drawing/2014/main" id="{A7317049-A5A0-44C2-F9BC-03016D2065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942" t="17162" r="9368" b="22713"/>
          <a:stretch/>
        </p:blipFill>
        <p:spPr>
          <a:xfrm>
            <a:off x="204089" y="4433170"/>
            <a:ext cx="3721018" cy="2246607"/>
          </a:xfrm>
          <a:prstGeom prst="rect">
            <a:avLst/>
          </a:prstGeom>
        </p:spPr>
      </p:pic>
      <p:pic>
        <p:nvPicPr>
          <p:cNvPr id="15" name="Picture 14" descr="A cardboard box on a table&#10;&#10;Description automatically generated">
            <a:extLst>
              <a:ext uri="{FF2B5EF4-FFF2-40B4-BE49-F238E27FC236}">
                <a16:creationId xmlns:a16="http://schemas.microsoft.com/office/drawing/2014/main" id="{D77A2D19-10B9-7148-99BF-1EB22147F6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332" b="16455"/>
          <a:stretch/>
        </p:blipFill>
        <p:spPr>
          <a:xfrm>
            <a:off x="3997785" y="2505973"/>
            <a:ext cx="2571750" cy="261334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F025C8C-175E-794E-3A5F-FF1E3308648A}"/>
              </a:ext>
            </a:extLst>
          </p:cNvPr>
          <p:cNvGrpSpPr/>
          <p:nvPr/>
        </p:nvGrpSpPr>
        <p:grpSpPr>
          <a:xfrm>
            <a:off x="3083790" y="5911434"/>
            <a:ext cx="5204368" cy="768343"/>
            <a:chOff x="3417902" y="5987883"/>
            <a:chExt cx="5204368" cy="768343"/>
          </a:xfrm>
        </p:grpSpPr>
        <p:pic>
          <p:nvPicPr>
            <p:cNvPr id="6" name="Picture 5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0EB134A9-3A0D-1FF7-947F-6E820103EF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2EFE59AD-CED7-5B11-E4CD-267A9E1F5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10" name="image4.png" descr="Northumberland County Council">
              <a:extLst>
                <a:ext uri="{FF2B5EF4-FFF2-40B4-BE49-F238E27FC236}">
                  <a16:creationId xmlns:a16="http://schemas.microsoft.com/office/drawing/2014/main" id="{4C2A7221-4AF5-8782-B877-71FA5D82D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03456F2-C9F9-5E4C-DE3A-CB5BFF790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093926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{146FBD89-FC48-6C4F-96D4-07085176EAB6}tf10001120</Template>
  <TotalTime>2121</TotalTime>
  <Words>79</Words>
  <Application>Microsoft Office PowerPoint</Application>
  <PresentationFormat>Widescreen</PresentationFormat>
  <Paragraphs>11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Gill Sans MT</vt:lpstr>
      <vt:lpstr>Parcel</vt:lpstr>
      <vt:lpstr>In the Manor</vt:lpstr>
      <vt:lpstr>What buildings and landmarks were in the Manor?</vt:lpstr>
      <vt:lpstr>Building the Manor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an Online Learning Platform and Education Resources</dc:title>
  <dc:creator>Megan Wilson (PGR)</dc:creator>
  <cp:lastModifiedBy>Megan Wilson</cp:lastModifiedBy>
  <cp:revision>77</cp:revision>
  <dcterms:created xsi:type="dcterms:W3CDTF">2021-01-18T16:02:50Z</dcterms:created>
  <dcterms:modified xsi:type="dcterms:W3CDTF">2024-11-28T11:16:43Z</dcterms:modified>
</cp:coreProperties>
</file>