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93" r:id="rId1"/>
  </p:sldMasterIdLst>
  <p:notesMasterIdLst>
    <p:notesMasterId r:id="rId11"/>
  </p:notesMasterIdLst>
  <p:sldIdLst>
    <p:sldId id="324" r:id="rId2"/>
    <p:sldId id="323" r:id="rId3"/>
    <p:sldId id="330" r:id="rId4"/>
    <p:sldId id="332" r:id="rId5"/>
    <p:sldId id="333" r:id="rId6"/>
    <p:sldId id="335" r:id="rId7"/>
    <p:sldId id="336" r:id="rId8"/>
    <p:sldId id="337" r:id="rId9"/>
    <p:sldId id="33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B592"/>
    <a:srgbClr val="D8DFD2"/>
    <a:srgbClr val="C2B9D2"/>
    <a:srgbClr val="B3C5DA"/>
    <a:srgbClr val="E3BD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DAF0CC-FCF0-4FAC-9211-95545EB18DD7}" v="66" dt="2024-11-21T14:07:05.2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08"/>
    <p:restoredTop sz="94716"/>
  </p:normalViewPr>
  <p:slideViewPr>
    <p:cSldViewPr snapToGrid="0" snapToObjects="1">
      <p:cViewPr varScale="1">
        <p:scale>
          <a:sx n="89" d="100"/>
          <a:sy n="89" d="100"/>
        </p:scale>
        <p:origin x="101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Wilson" userId="9c68ec5b-f804-46d7-996c-a28411c85dd3" providerId="ADAL" clId="{21DAF0CC-FCF0-4FAC-9211-95545EB18DD7}"/>
    <pc:docChg chg="custSel addSld delSld modSld">
      <pc:chgData name="Megan Wilson" userId="9c68ec5b-f804-46d7-996c-a28411c85dd3" providerId="ADAL" clId="{21DAF0CC-FCF0-4FAC-9211-95545EB18DD7}" dt="2024-11-21T14:07:05.286" v="475"/>
      <pc:docMkLst>
        <pc:docMk/>
      </pc:docMkLst>
      <pc:sldChg chg="addSp delSp modSp mod delAnim">
        <pc:chgData name="Megan Wilson" userId="9c68ec5b-f804-46d7-996c-a28411c85dd3" providerId="ADAL" clId="{21DAF0CC-FCF0-4FAC-9211-95545EB18DD7}" dt="2024-11-21T14:06:27.865" v="460"/>
        <pc:sldMkLst>
          <pc:docMk/>
          <pc:sldMk cId="2050939269" sldId="323"/>
        </pc:sldMkLst>
        <pc:spChg chg="mod">
          <ac:chgData name="Megan Wilson" userId="9c68ec5b-f804-46d7-996c-a28411c85dd3" providerId="ADAL" clId="{21DAF0CC-FCF0-4FAC-9211-95545EB18DD7}" dt="2024-11-21T14:03:22.951" v="309" actId="20577"/>
          <ac:spMkLst>
            <pc:docMk/>
            <pc:sldMk cId="2050939269" sldId="323"/>
            <ac:spMk id="2" creationId="{61FD9F4C-4746-EA4E-A453-225525B6DCFF}"/>
          </ac:spMkLst>
        </pc:spChg>
        <pc:spChg chg="del">
          <ac:chgData name="Megan Wilson" userId="9c68ec5b-f804-46d7-996c-a28411c85dd3" providerId="ADAL" clId="{21DAF0CC-FCF0-4FAC-9211-95545EB18DD7}" dt="2024-11-21T14:03:25.154" v="310" actId="478"/>
          <ac:spMkLst>
            <pc:docMk/>
            <pc:sldMk cId="2050939269" sldId="323"/>
            <ac:spMk id="7" creationId="{74570A9B-A4DD-D739-5AF5-57CB7913A6D0}"/>
          </ac:spMkLst>
        </pc:spChg>
        <pc:spChg chg="mod">
          <ac:chgData name="Megan Wilson" userId="9c68ec5b-f804-46d7-996c-a28411c85dd3" providerId="ADAL" clId="{21DAF0CC-FCF0-4FAC-9211-95545EB18DD7}" dt="2024-11-21T14:03:32.121" v="313" actId="1076"/>
          <ac:spMkLst>
            <pc:docMk/>
            <pc:sldMk cId="2050939269" sldId="323"/>
            <ac:spMk id="9" creationId="{D6B0694F-2055-4639-4BFA-088F85A66FE7}"/>
          </ac:spMkLst>
        </pc:spChg>
        <pc:spChg chg="del">
          <ac:chgData name="Megan Wilson" userId="9c68ec5b-f804-46d7-996c-a28411c85dd3" providerId="ADAL" clId="{21DAF0CC-FCF0-4FAC-9211-95545EB18DD7}" dt="2024-11-21T14:03:27.168" v="311" actId="478"/>
          <ac:spMkLst>
            <pc:docMk/>
            <pc:sldMk cId="2050939269" sldId="323"/>
            <ac:spMk id="17" creationId="{0A7A48F0-2DF8-5681-9B2D-17E8926AE55F}"/>
          </ac:spMkLst>
        </pc:spChg>
        <pc:grpChg chg="add mod">
          <ac:chgData name="Megan Wilson" userId="9c68ec5b-f804-46d7-996c-a28411c85dd3" providerId="ADAL" clId="{21DAF0CC-FCF0-4FAC-9211-95545EB18DD7}" dt="2024-11-21T14:06:27.865" v="460"/>
          <ac:grpSpMkLst>
            <pc:docMk/>
            <pc:sldMk cId="2050939269" sldId="323"/>
            <ac:grpSpMk id="5" creationId="{2F025C8C-175E-794E-3A5F-FF1E3308648A}"/>
          </ac:grpSpMkLst>
        </pc:grpChg>
        <pc:picChg chg="mod">
          <ac:chgData name="Megan Wilson" userId="9c68ec5b-f804-46d7-996c-a28411c85dd3" providerId="ADAL" clId="{21DAF0CC-FCF0-4FAC-9211-95545EB18DD7}" dt="2024-11-21T14:03:28.742" v="312" actId="1076"/>
          <ac:picMkLst>
            <pc:docMk/>
            <pc:sldMk cId="2050939269" sldId="323"/>
            <ac:picMk id="3" creationId="{2A4CE269-3D0C-9ECC-1A99-BCEB70235515}"/>
          </ac:picMkLst>
        </pc:picChg>
        <pc:picChg chg="del">
          <ac:chgData name="Megan Wilson" userId="9c68ec5b-f804-46d7-996c-a28411c85dd3" providerId="ADAL" clId="{21DAF0CC-FCF0-4FAC-9211-95545EB18DD7}" dt="2024-11-21T14:05:43.269" v="456" actId="478"/>
          <ac:picMkLst>
            <pc:docMk/>
            <pc:sldMk cId="2050939269" sldId="323"/>
            <ac:picMk id="4" creationId="{6BEA8CBD-3FC6-1877-4B3B-FA56D1EAEB16}"/>
          </ac:picMkLst>
        </pc:picChg>
        <pc:picChg chg="mod">
          <ac:chgData name="Megan Wilson" userId="9c68ec5b-f804-46d7-996c-a28411c85dd3" providerId="ADAL" clId="{21DAF0CC-FCF0-4FAC-9211-95545EB18DD7}" dt="2024-11-21T14:06:27.865" v="460"/>
          <ac:picMkLst>
            <pc:docMk/>
            <pc:sldMk cId="2050939269" sldId="323"/>
            <ac:picMk id="6" creationId="{0EB134A9-3A0D-1FF7-947F-6E820103EF61}"/>
          </ac:picMkLst>
        </pc:picChg>
        <pc:picChg chg="mod">
          <ac:chgData name="Megan Wilson" userId="9c68ec5b-f804-46d7-996c-a28411c85dd3" providerId="ADAL" clId="{21DAF0CC-FCF0-4FAC-9211-95545EB18DD7}" dt="2024-11-21T14:06:27.865" v="460"/>
          <ac:picMkLst>
            <pc:docMk/>
            <pc:sldMk cId="2050939269" sldId="323"/>
            <ac:picMk id="8" creationId="{2EFE59AD-CED7-5B11-E4CD-267A9E1F5BD5}"/>
          </ac:picMkLst>
        </pc:picChg>
        <pc:picChg chg="mod">
          <ac:chgData name="Megan Wilson" userId="9c68ec5b-f804-46d7-996c-a28411c85dd3" providerId="ADAL" clId="{21DAF0CC-FCF0-4FAC-9211-95545EB18DD7}" dt="2024-11-21T14:06:27.865" v="460"/>
          <ac:picMkLst>
            <pc:docMk/>
            <pc:sldMk cId="2050939269" sldId="323"/>
            <ac:picMk id="10" creationId="{4C2A7221-4AF5-8782-B877-71FA5D82D10B}"/>
          </ac:picMkLst>
        </pc:picChg>
        <pc:picChg chg="mod">
          <ac:chgData name="Megan Wilson" userId="9c68ec5b-f804-46d7-996c-a28411c85dd3" providerId="ADAL" clId="{21DAF0CC-FCF0-4FAC-9211-95545EB18DD7}" dt="2024-11-21T14:06:27.865" v="460"/>
          <ac:picMkLst>
            <pc:docMk/>
            <pc:sldMk cId="2050939269" sldId="323"/>
            <ac:picMk id="11" creationId="{E03456F2-C9F9-5E4C-DE3A-CB5BFF79010B}"/>
          </ac:picMkLst>
        </pc:picChg>
        <pc:picChg chg="del">
          <ac:chgData name="Megan Wilson" userId="9c68ec5b-f804-46d7-996c-a28411c85dd3" providerId="ADAL" clId="{21DAF0CC-FCF0-4FAC-9211-95545EB18DD7}" dt="2024-11-21T14:06:27.677" v="459" actId="478"/>
          <ac:picMkLst>
            <pc:docMk/>
            <pc:sldMk cId="2050939269" sldId="323"/>
            <ac:picMk id="12" creationId="{8027CCB9-45BE-E346-B4EE-D451D18A5764}"/>
          </ac:picMkLst>
        </pc:picChg>
        <pc:picChg chg="del">
          <ac:chgData name="Megan Wilson" userId="9c68ec5b-f804-46d7-996c-a28411c85dd3" providerId="ADAL" clId="{21DAF0CC-FCF0-4FAC-9211-95545EB18DD7}" dt="2024-11-21T14:06:27.677" v="459" actId="478"/>
          <ac:picMkLst>
            <pc:docMk/>
            <pc:sldMk cId="2050939269" sldId="323"/>
            <ac:picMk id="13" creationId="{AF9B2A55-72A5-674B-A5CE-87652006F08F}"/>
          </ac:picMkLst>
        </pc:picChg>
        <pc:picChg chg="del">
          <ac:chgData name="Megan Wilson" userId="9c68ec5b-f804-46d7-996c-a28411c85dd3" providerId="ADAL" clId="{21DAF0CC-FCF0-4FAC-9211-95545EB18DD7}" dt="2024-11-21T14:06:27.677" v="459" actId="478"/>
          <ac:picMkLst>
            <pc:docMk/>
            <pc:sldMk cId="2050939269" sldId="323"/>
            <ac:picMk id="14" creationId="{5B283FF5-E6AB-4E40-8A5A-AFCDD28D9070}"/>
          </ac:picMkLst>
        </pc:picChg>
      </pc:sldChg>
      <pc:sldChg chg="addSp delSp modSp mod">
        <pc:chgData name="Megan Wilson" userId="9c68ec5b-f804-46d7-996c-a28411c85dd3" providerId="ADAL" clId="{21DAF0CC-FCF0-4FAC-9211-95545EB18DD7}" dt="2024-11-21T14:06:14.565" v="458"/>
        <pc:sldMkLst>
          <pc:docMk/>
          <pc:sldMk cId="1234034161" sldId="324"/>
        </pc:sldMkLst>
        <pc:spChg chg="mod">
          <ac:chgData name="Megan Wilson" userId="9c68ec5b-f804-46d7-996c-a28411c85dd3" providerId="ADAL" clId="{21DAF0CC-FCF0-4FAC-9211-95545EB18DD7}" dt="2024-11-21T14:05:37.414" v="455" actId="20577"/>
          <ac:spMkLst>
            <pc:docMk/>
            <pc:sldMk cId="1234034161" sldId="324"/>
            <ac:spMk id="6" creationId="{72381798-C925-3833-C2BE-AE65115CDF82}"/>
          </ac:spMkLst>
        </pc:spChg>
        <pc:picChg chg="add mod">
          <ac:chgData name="Megan Wilson" userId="9c68ec5b-f804-46d7-996c-a28411c85dd3" providerId="ADAL" clId="{21DAF0CC-FCF0-4FAC-9211-95545EB18DD7}" dt="2024-11-21T14:06:14.565" v="458"/>
          <ac:picMkLst>
            <pc:docMk/>
            <pc:sldMk cId="1234034161" sldId="324"/>
            <ac:picMk id="2" creationId="{3B2107A1-172C-933C-5FE2-232841A094D9}"/>
          </ac:picMkLst>
        </pc:picChg>
        <pc:picChg chg="del">
          <ac:chgData name="Megan Wilson" userId="9c68ec5b-f804-46d7-996c-a28411c85dd3" providerId="ADAL" clId="{21DAF0CC-FCF0-4FAC-9211-95545EB18DD7}" dt="2024-11-21T14:06:14.261" v="457" actId="478"/>
          <ac:picMkLst>
            <pc:docMk/>
            <pc:sldMk cId="1234034161" sldId="324"/>
            <ac:picMk id="7" creationId="{6AEBF856-CC65-3B43-962D-082EB4615075}"/>
          </ac:picMkLst>
        </pc:picChg>
        <pc:picChg chg="del">
          <ac:chgData name="Megan Wilson" userId="9c68ec5b-f804-46d7-996c-a28411c85dd3" providerId="ADAL" clId="{21DAF0CC-FCF0-4FAC-9211-95545EB18DD7}" dt="2024-11-21T14:06:14.261" v="457" actId="478"/>
          <ac:picMkLst>
            <pc:docMk/>
            <pc:sldMk cId="1234034161" sldId="324"/>
            <ac:picMk id="8" creationId="{23F6A3DE-BB4B-9148-99CF-D7981F326350}"/>
          </ac:picMkLst>
        </pc:picChg>
        <pc:picChg chg="add mod">
          <ac:chgData name="Megan Wilson" userId="9c68ec5b-f804-46d7-996c-a28411c85dd3" providerId="ADAL" clId="{21DAF0CC-FCF0-4FAC-9211-95545EB18DD7}" dt="2024-11-21T14:06:14.565" v="458"/>
          <ac:picMkLst>
            <pc:docMk/>
            <pc:sldMk cId="1234034161" sldId="324"/>
            <ac:picMk id="9" creationId="{C032F3B7-38D0-E860-7DE7-756227D02E46}"/>
          </ac:picMkLst>
        </pc:picChg>
        <pc:picChg chg="add mod">
          <ac:chgData name="Megan Wilson" userId="9c68ec5b-f804-46d7-996c-a28411c85dd3" providerId="ADAL" clId="{21DAF0CC-FCF0-4FAC-9211-95545EB18DD7}" dt="2024-11-21T14:06:14.565" v="458"/>
          <ac:picMkLst>
            <pc:docMk/>
            <pc:sldMk cId="1234034161" sldId="324"/>
            <ac:picMk id="10" creationId="{4B0127FA-CD6D-5DB1-77EC-2E2176ADDB2B}"/>
          </ac:picMkLst>
        </pc:picChg>
      </pc:sldChg>
      <pc:sldChg chg="del">
        <pc:chgData name="Megan Wilson" userId="9c68ec5b-f804-46d7-996c-a28411c85dd3" providerId="ADAL" clId="{21DAF0CC-FCF0-4FAC-9211-95545EB18DD7}" dt="2024-11-21T13:56:44.343" v="0" actId="47"/>
        <pc:sldMkLst>
          <pc:docMk/>
          <pc:sldMk cId="2645162541" sldId="325"/>
        </pc:sldMkLst>
      </pc:sldChg>
      <pc:sldChg chg="del">
        <pc:chgData name="Megan Wilson" userId="9c68ec5b-f804-46d7-996c-a28411c85dd3" providerId="ADAL" clId="{21DAF0CC-FCF0-4FAC-9211-95545EB18DD7}" dt="2024-11-21T13:56:47.057" v="7" actId="47"/>
        <pc:sldMkLst>
          <pc:docMk/>
          <pc:sldMk cId="3153326477" sldId="326"/>
        </pc:sldMkLst>
      </pc:sldChg>
      <pc:sldChg chg="del">
        <pc:chgData name="Megan Wilson" userId="9c68ec5b-f804-46d7-996c-a28411c85dd3" providerId="ADAL" clId="{21DAF0CC-FCF0-4FAC-9211-95545EB18DD7}" dt="2024-11-21T13:56:49.280" v="8" actId="47"/>
        <pc:sldMkLst>
          <pc:docMk/>
          <pc:sldMk cId="3948864022" sldId="327"/>
        </pc:sldMkLst>
      </pc:sldChg>
      <pc:sldChg chg="del">
        <pc:chgData name="Megan Wilson" userId="9c68ec5b-f804-46d7-996c-a28411c85dd3" providerId="ADAL" clId="{21DAF0CC-FCF0-4FAC-9211-95545EB18DD7}" dt="2024-11-21T13:56:46.683" v="6" actId="47"/>
        <pc:sldMkLst>
          <pc:docMk/>
          <pc:sldMk cId="4071423617" sldId="328"/>
        </pc:sldMkLst>
      </pc:sldChg>
      <pc:sldChg chg="addSp delSp modSp mod">
        <pc:chgData name="Megan Wilson" userId="9c68ec5b-f804-46d7-996c-a28411c85dd3" providerId="ADAL" clId="{21DAF0CC-FCF0-4FAC-9211-95545EB18DD7}" dt="2024-11-21T14:06:33.672" v="462"/>
        <pc:sldMkLst>
          <pc:docMk/>
          <pc:sldMk cId="2279093014" sldId="330"/>
        </pc:sldMkLst>
        <pc:spChg chg="mod">
          <ac:chgData name="Megan Wilson" userId="9c68ec5b-f804-46d7-996c-a28411c85dd3" providerId="ADAL" clId="{21DAF0CC-FCF0-4FAC-9211-95545EB18DD7}" dt="2024-11-21T14:03:58.120" v="358" actId="1076"/>
          <ac:spMkLst>
            <pc:docMk/>
            <pc:sldMk cId="2279093014" sldId="330"/>
            <ac:spMk id="8" creationId="{01E049FB-0EAA-FB37-61B0-EB103FA4FD26}"/>
          </ac:spMkLst>
        </pc:spChg>
        <pc:grpChg chg="add mod">
          <ac:chgData name="Megan Wilson" userId="9c68ec5b-f804-46d7-996c-a28411c85dd3" providerId="ADAL" clId="{21DAF0CC-FCF0-4FAC-9211-95545EB18DD7}" dt="2024-11-21T14:06:33.672" v="462"/>
          <ac:grpSpMkLst>
            <pc:docMk/>
            <pc:sldMk cId="2279093014" sldId="330"/>
            <ac:grpSpMk id="4" creationId="{51550804-1E16-4349-D009-A0BAC12027F4}"/>
          </ac:grpSpMkLst>
        </pc:grpChg>
        <pc:picChg chg="mod">
          <ac:chgData name="Megan Wilson" userId="9c68ec5b-f804-46d7-996c-a28411c85dd3" providerId="ADAL" clId="{21DAF0CC-FCF0-4FAC-9211-95545EB18DD7}" dt="2024-11-21T14:06:33.672" v="462"/>
          <ac:picMkLst>
            <pc:docMk/>
            <pc:sldMk cId="2279093014" sldId="330"/>
            <ac:picMk id="5" creationId="{5686370B-E034-0B0F-6F16-A69110C0B116}"/>
          </ac:picMkLst>
        </pc:picChg>
        <pc:picChg chg="mod">
          <ac:chgData name="Megan Wilson" userId="9c68ec5b-f804-46d7-996c-a28411c85dd3" providerId="ADAL" clId="{21DAF0CC-FCF0-4FAC-9211-95545EB18DD7}" dt="2024-11-21T14:06:33.672" v="462"/>
          <ac:picMkLst>
            <pc:docMk/>
            <pc:sldMk cId="2279093014" sldId="330"/>
            <ac:picMk id="6" creationId="{7E0660BF-E708-AE30-A80A-402336BC70C8}"/>
          </ac:picMkLst>
        </pc:picChg>
        <pc:picChg chg="mod">
          <ac:chgData name="Megan Wilson" userId="9c68ec5b-f804-46d7-996c-a28411c85dd3" providerId="ADAL" clId="{21DAF0CC-FCF0-4FAC-9211-95545EB18DD7}" dt="2024-11-21T14:06:33.672" v="462"/>
          <ac:picMkLst>
            <pc:docMk/>
            <pc:sldMk cId="2279093014" sldId="330"/>
            <ac:picMk id="7" creationId="{3542E967-474E-F80F-2BE6-681CE982ACB4}"/>
          </ac:picMkLst>
        </pc:picChg>
        <pc:picChg chg="mod">
          <ac:chgData name="Megan Wilson" userId="9c68ec5b-f804-46d7-996c-a28411c85dd3" providerId="ADAL" clId="{21DAF0CC-FCF0-4FAC-9211-95545EB18DD7}" dt="2024-11-21T14:06:33.672" v="462"/>
          <ac:picMkLst>
            <pc:docMk/>
            <pc:sldMk cId="2279093014" sldId="330"/>
            <ac:picMk id="9" creationId="{21747A15-EB4F-6E25-FBCD-93EFAFAB3C1D}"/>
          </ac:picMkLst>
        </pc:picChg>
        <pc:picChg chg="del">
          <ac:chgData name="Megan Wilson" userId="9c68ec5b-f804-46d7-996c-a28411c85dd3" providerId="ADAL" clId="{21DAF0CC-FCF0-4FAC-9211-95545EB18DD7}" dt="2024-11-21T14:06:33.429" v="461" actId="478"/>
          <ac:picMkLst>
            <pc:docMk/>
            <pc:sldMk cId="2279093014" sldId="330"/>
            <ac:picMk id="12" creationId="{8027CCB9-45BE-E346-B4EE-D451D18A5764}"/>
          </ac:picMkLst>
        </pc:picChg>
        <pc:picChg chg="del">
          <ac:chgData name="Megan Wilson" userId="9c68ec5b-f804-46d7-996c-a28411c85dd3" providerId="ADAL" clId="{21DAF0CC-FCF0-4FAC-9211-95545EB18DD7}" dt="2024-11-21T14:06:33.429" v="461" actId="478"/>
          <ac:picMkLst>
            <pc:docMk/>
            <pc:sldMk cId="2279093014" sldId="330"/>
            <ac:picMk id="13" creationId="{AF9B2A55-72A5-674B-A5CE-87652006F08F}"/>
          </ac:picMkLst>
        </pc:picChg>
        <pc:picChg chg="del">
          <ac:chgData name="Megan Wilson" userId="9c68ec5b-f804-46d7-996c-a28411c85dd3" providerId="ADAL" clId="{21DAF0CC-FCF0-4FAC-9211-95545EB18DD7}" dt="2024-11-21T14:06:33.429" v="461" actId="478"/>
          <ac:picMkLst>
            <pc:docMk/>
            <pc:sldMk cId="2279093014" sldId="330"/>
            <ac:picMk id="14" creationId="{5B283FF5-E6AB-4E40-8A5A-AFCDD28D9070}"/>
          </ac:picMkLst>
        </pc:picChg>
      </pc:sldChg>
      <pc:sldChg chg="addSp delSp modSp mod delAnim">
        <pc:chgData name="Megan Wilson" userId="9c68ec5b-f804-46d7-996c-a28411c85dd3" providerId="ADAL" clId="{21DAF0CC-FCF0-4FAC-9211-95545EB18DD7}" dt="2024-11-21T14:06:37.745" v="464"/>
        <pc:sldMkLst>
          <pc:docMk/>
          <pc:sldMk cId="1431307563" sldId="332"/>
        </pc:sldMkLst>
        <pc:spChg chg="del">
          <ac:chgData name="Megan Wilson" userId="9c68ec5b-f804-46d7-996c-a28411c85dd3" providerId="ADAL" clId="{21DAF0CC-FCF0-4FAC-9211-95545EB18DD7}" dt="2024-11-21T13:57:11.351" v="10" actId="478"/>
          <ac:spMkLst>
            <pc:docMk/>
            <pc:sldMk cId="1431307563" sldId="332"/>
            <ac:spMk id="4" creationId="{91079EA4-7D5D-1926-EC06-D379541D5B21}"/>
          </ac:spMkLst>
        </pc:spChg>
        <pc:spChg chg="del">
          <ac:chgData name="Megan Wilson" userId="9c68ec5b-f804-46d7-996c-a28411c85dd3" providerId="ADAL" clId="{21DAF0CC-FCF0-4FAC-9211-95545EB18DD7}" dt="2024-11-21T13:57:11.351" v="10" actId="478"/>
          <ac:spMkLst>
            <pc:docMk/>
            <pc:sldMk cId="1431307563" sldId="332"/>
            <ac:spMk id="5" creationId="{C75A750B-AF86-7828-7A84-D1BB665F156D}"/>
          </ac:spMkLst>
        </pc:spChg>
        <pc:spChg chg="del">
          <ac:chgData name="Megan Wilson" userId="9c68ec5b-f804-46d7-996c-a28411c85dd3" providerId="ADAL" clId="{21DAF0CC-FCF0-4FAC-9211-95545EB18DD7}" dt="2024-11-21T13:57:11.351" v="10" actId="478"/>
          <ac:spMkLst>
            <pc:docMk/>
            <pc:sldMk cId="1431307563" sldId="332"/>
            <ac:spMk id="6" creationId="{D82E7327-31D7-4D65-A4BC-60D68C83C808}"/>
          </ac:spMkLst>
        </pc:spChg>
        <pc:spChg chg="del">
          <ac:chgData name="Megan Wilson" userId="9c68ec5b-f804-46d7-996c-a28411c85dd3" providerId="ADAL" clId="{21DAF0CC-FCF0-4FAC-9211-95545EB18DD7}" dt="2024-11-21T13:57:11.351" v="10" actId="478"/>
          <ac:spMkLst>
            <pc:docMk/>
            <pc:sldMk cId="1431307563" sldId="332"/>
            <ac:spMk id="7" creationId="{63D69267-546F-F4E8-4A84-282F4AC07867}"/>
          </ac:spMkLst>
        </pc:spChg>
        <pc:spChg chg="del">
          <ac:chgData name="Megan Wilson" userId="9c68ec5b-f804-46d7-996c-a28411c85dd3" providerId="ADAL" clId="{21DAF0CC-FCF0-4FAC-9211-95545EB18DD7}" dt="2024-11-21T13:57:11.351" v="10" actId="478"/>
          <ac:spMkLst>
            <pc:docMk/>
            <pc:sldMk cId="1431307563" sldId="332"/>
            <ac:spMk id="8" creationId="{F1A74D05-F915-0018-B8AF-F68D7057E6CB}"/>
          </ac:spMkLst>
        </pc:spChg>
        <pc:spChg chg="del">
          <ac:chgData name="Megan Wilson" userId="9c68ec5b-f804-46d7-996c-a28411c85dd3" providerId="ADAL" clId="{21DAF0CC-FCF0-4FAC-9211-95545EB18DD7}" dt="2024-11-21T13:57:11.351" v="10" actId="478"/>
          <ac:spMkLst>
            <pc:docMk/>
            <pc:sldMk cId="1431307563" sldId="332"/>
            <ac:spMk id="9" creationId="{6193DA3B-6D7D-6931-25FB-A48BA9D63579}"/>
          </ac:spMkLst>
        </pc:spChg>
        <pc:spChg chg="add mod">
          <ac:chgData name="Megan Wilson" userId="9c68ec5b-f804-46d7-996c-a28411c85dd3" providerId="ADAL" clId="{21DAF0CC-FCF0-4FAC-9211-95545EB18DD7}" dt="2024-11-21T14:00:28.979" v="92" actId="20577"/>
          <ac:spMkLst>
            <pc:docMk/>
            <pc:sldMk cId="1431307563" sldId="332"/>
            <ac:spMk id="18" creationId="{D80BCA1A-A604-309E-7939-14EB62A3022D}"/>
          </ac:spMkLst>
        </pc:spChg>
        <pc:grpChg chg="add mod">
          <ac:chgData name="Megan Wilson" userId="9c68ec5b-f804-46d7-996c-a28411c85dd3" providerId="ADAL" clId="{21DAF0CC-FCF0-4FAC-9211-95545EB18DD7}" dt="2024-11-21T14:06:37.745" v="464"/>
          <ac:grpSpMkLst>
            <pc:docMk/>
            <pc:sldMk cId="1431307563" sldId="332"/>
            <ac:grpSpMk id="19" creationId="{5CE2EA8F-6DF7-8871-3D18-3BCE10003FE2}"/>
          </ac:grpSpMkLst>
        </pc:grpChg>
        <pc:picChg chg="add del mod">
          <ac:chgData name="Megan Wilson" userId="9c68ec5b-f804-46d7-996c-a28411c85dd3" providerId="ADAL" clId="{21DAF0CC-FCF0-4FAC-9211-95545EB18DD7}" dt="2024-11-21T13:59:59.242" v="73" actId="478"/>
          <ac:picMkLst>
            <pc:docMk/>
            <pc:sldMk cId="1431307563" sldId="332"/>
            <ac:picMk id="11" creationId="{E3215DBE-2BAE-1082-E37C-2EEE69746AE2}"/>
          </ac:picMkLst>
        </pc:picChg>
        <pc:picChg chg="del">
          <ac:chgData name="Megan Wilson" userId="9c68ec5b-f804-46d7-996c-a28411c85dd3" providerId="ADAL" clId="{21DAF0CC-FCF0-4FAC-9211-95545EB18DD7}" dt="2024-11-21T14:06:37.597" v="463" actId="478"/>
          <ac:picMkLst>
            <pc:docMk/>
            <pc:sldMk cId="1431307563" sldId="332"/>
            <ac:picMk id="12" creationId="{8027CCB9-45BE-E346-B4EE-D451D18A5764}"/>
          </ac:picMkLst>
        </pc:picChg>
        <pc:picChg chg="del">
          <ac:chgData name="Megan Wilson" userId="9c68ec5b-f804-46d7-996c-a28411c85dd3" providerId="ADAL" clId="{21DAF0CC-FCF0-4FAC-9211-95545EB18DD7}" dt="2024-11-21T14:06:37.597" v="463" actId="478"/>
          <ac:picMkLst>
            <pc:docMk/>
            <pc:sldMk cId="1431307563" sldId="332"/>
            <ac:picMk id="13" creationId="{AF9B2A55-72A5-674B-A5CE-87652006F08F}"/>
          </ac:picMkLst>
        </pc:picChg>
        <pc:picChg chg="del">
          <ac:chgData name="Megan Wilson" userId="9c68ec5b-f804-46d7-996c-a28411c85dd3" providerId="ADAL" clId="{21DAF0CC-FCF0-4FAC-9211-95545EB18DD7}" dt="2024-11-21T14:06:37.597" v="463" actId="478"/>
          <ac:picMkLst>
            <pc:docMk/>
            <pc:sldMk cId="1431307563" sldId="332"/>
            <ac:picMk id="14" creationId="{5B283FF5-E6AB-4E40-8A5A-AFCDD28D9070}"/>
          </ac:picMkLst>
        </pc:picChg>
        <pc:picChg chg="add mod">
          <ac:chgData name="Megan Wilson" userId="9c68ec5b-f804-46d7-996c-a28411c85dd3" providerId="ADAL" clId="{21DAF0CC-FCF0-4FAC-9211-95545EB18DD7}" dt="2024-11-21T14:00:14.327" v="79" actId="1076"/>
          <ac:picMkLst>
            <pc:docMk/>
            <pc:sldMk cId="1431307563" sldId="332"/>
            <ac:picMk id="17" creationId="{0387AEED-107A-63F4-6B70-CE04AF4F5EB9}"/>
          </ac:picMkLst>
        </pc:picChg>
        <pc:picChg chg="mod">
          <ac:chgData name="Megan Wilson" userId="9c68ec5b-f804-46d7-996c-a28411c85dd3" providerId="ADAL" clId="{21DAF0CC-FCF0-4FAC-9211-95545EB18DD7}" dt="2024-11-21T14:06:37.745" v="464"/>
          <ac:picMkLst>
            <pc:docMk/>
            <pc:sldMk cId="1431307563" sldId="332"/>
            <ac:picMk id="20" creationId="{CCE5E6E8-5A14-BB2D-9056-C00E723F0DF2}"/>
          </ac:picMkLst>
        </pc:picChg>
        <pc:picChg chg="mod">
          <ac:chgData name="Megan Wilson" userId="9c68ec5b-f804-46d7-996c-a28411c85dd3" providerId="ADAL" clId="{21DAF0CC-FCF0-4FAC-9211-95545EB18DD7}" dt="2024-11-21T14:06:37.745" v="464"/>
          <ac:picMkLst>
            <pc:docMk/>
            <pc:sldMk cId="1431307563" sldId="332"/>
            <ac:picMk id="21" creationId="{6F2841C1-768B-D25E-C008-32AA39CF5F54}"/>
          </ac:picMkLst>
        </pc:picChg>
        <pc:picChg chg="mod">
          <ac:chgData name="Megan Wilson" userId="9c68ec5b-f804-46d7-996c-a28411c85dd3" providerId="ADAL" clId="{21DAF0CC-FCF0-4FAC-9211-95545EB18DD7}" dt="2024-11-21T14:06:37.745" v="464"/>
          <ac:picMkLst>
            <pc:docMk/>
            <pc:sldMk cId="1431307563" sldId="332"/>
            <ac:picMk id="22" creationId="{7C7F1358-CC21-CF63-7D08-9E75B1E4439C}"/>
          </ac:picMkLst>
        </pc:picChg>
        <pc:picChg chg="mod">
          <ac:chgData name="Megan Wilson" userId="9c68ec5b-f804-46d7-996c-a28411c85dd3" providerId="ADAL" clId="{21DAF0CC-FCF0-4FAC-9211-95545EB18DD7}" dt="2024-11-21T14:06:37.745" v="464"/>
          <ac:picMkLst>
            <pc:docMk/>
            <pc:sldMk cId="1431307563" sldId="332"/>
            <ac:picMk id="23" creationId="{E6F1D00D-FA58-CD69-59BC-EC1BDD3411AC}"/>
          </ac:picMkLst>
        </pc:picChg>
      </pc:sldChg>
      <pc:sldChg chg="addSp delSp modSp add mod">
        <pc:chgData name="Megan Wilson" userId="9c68ec5b-f804-46d7-996c-a28411c85dd3" providerId="ADAL" clId="{21DAF0CC-FCF0-4FAC-9211-95545EB18DD7}" dt="2024-11-21T14:06:45.519" v="467"/>
        <pc:sldMkLst>
          <pc:docMk/>
          <pc:sldMk cId="1744536152" sldId="333"/>
        </pc:sldMkLst>
        <pc:spChg chg="del mod">
          <ac:chgData name="Megan Wilson" userId="9c68ec5b-f804-46d7-996c-a28411c85dd3" providerId="ADAL" clId="{21DAF0CC-FCF0-4FAC-9211-95545EB18DD7}" dt="2024-11-21T13:58:45.801" v="19" actId="478"/>
          <ac:spMkLst>
            <pc:docMk/>
            <pc:sldMk cId="1744536152" sldId="333"/>
            <ac:spMk id="3" creationId="{E6C08113-87A8-0CE7-AC1A-55FF03F3B506}"/>
          </ac:spMkLst>
        </pc:spChg>
        <pc:spChg chg="add mod">
          <ac:chgData name="Megan Wilson" userId="9c68ec5b-f804-46d7-996c-a28411c85dd3" providerId="ADAL" clId="{21DAF0CC-FCF0-4FAC-9211-95545EB18DD7}" dt="2024-11-21T14:00:33.732" v="93" actId="20577"/>
          <ac:spMkLst>
            <pc:docMk/>
            <pc:sldMk cId="1744536152" sldId="333"/>
            <ac:spMk id="4" creationId="{6052FE89-8F1B-1525-13FB-03C0263F1C36}"/>
          </ac:spMkLst>
        </pc:spChg>
        <pc:grpChg chg="add mod">
          <ac:chgData name="Megan Wilson" userId="9c68ec5b-f804-46d7-996c-a28411c85dd3" providerId="ADAL" clId="{21DAF0CC-FCF0-4FAC-9211-95545EB18DD7}" dt="2024-11-21T14:06:42.250" v="465"/>
          <ac:grpSpMkLst>
            <pc:docMk/>
            <pc:sldMk cId="1744536152" sldId="333"/>
            <ac:grpSpMk id="5" creationId="{531E4C05-6BD4-B90C-64EA-1C7D93520F59}"/>
          </ac:grpSpMkLst>
        </pc:grpChg>
        <pc:grpChg chg="add mod">
          <ac:chgData name="Megan Wilson" userId="9c68ec5b-f804-46d7-996c-a28411c85dd3" providerId="ADAL" clId="{21DAF0CC-FCF0-4FAC-9211-95545EB18DD7}" dt="2024-11-21T14:06:45.519" v="467"/>
          <ac:grpSpMkLst>
            <pc:docMk/>
            <pc:sldMk cId="1744536152" sldId="333"/>
            <ac:grpSpMk id="10" creationId="{0DE34937-0363-FFC1-E5F4-666A492E3797}"/>
          </ac:grpSpMkLst>
        </pc:grpChg>
        <pc:picChg chg="mod">
          <ac:chgData name="Megan Wilson" userId="9c68ec5b-f804-46d7-996c-a28411c85dd3" providerId="ADAL" clId="{21DAF0CC-FCF0-4FAC-9211-95545EB18DD7}" dt="2024-11-21T14:06:42.250" v="465"/>
          <ac:picMkLst>
            <pc:docMk/>
            <pc:sldMk cId="1744536152" sldId="333"/>
            <ac:picMk id="6" creationId="{752A5ACF-763A-A3B4-74AB-D786A37310C4}"/>
          </ac:picMkLst>
        </pc:picChg>
        <pc:picChg chg="mod">
          <ac:chgData name="Megan Wilson" userId="9c68ec5b-f804-46d7-996c-a28411c85dd3" providerId="ADAL" clId="{21DAF0CC-FCF0-4FAC-9211-95545EB18DD7}" dt="2024-11-21T14:06:42.250" v="465"/>
          <ac:picMkLst>
            <pc:docMk/>
            <pc:sldMk cId="1744536152" sldId="333"/>
            <ac:picMk id="7" creationId="{3E202E12-CFFB-54FA-C764-2A658489FAEB}"/>
          </ac:picMkLst>
        </pc:picChg>
        <pc:picChg chg="mod">
          <ac:chgData name="Megan Wilson" userId="9c68ec5b-f804-46d7-996c-a28411c85dd3" providerId="ADAL" clId="{21DAF0CC-FCF0-4FAC-9211-95545EB18DD7}" dt="2024-11-21T14:06:42.250" v="465"/>
          <ac:picMkLst>
            <pc:docMk/>
            <pc:sldMk cId="1744536152" sldId="333"/>
            <ac:picMk id="8" creationId="{45460D74-4BB7-6C7F-770A-10F5E9121CDC}"/>
          </ac:picMkLst>
        </pc:picChg>
        <pc:picChg chg="mod">
          <ac:chgData name="Megan Wilson" userId="9c68ec5b-f804-46d7-996c-a28411c85dd3" providerId="ADAL" clId="{21DAF0CC-FCF0-4FAC-9211-95545EB18DD7}" dt="2024-11-21T14:06:42.250" v="465"/>
          <ac:picMkLst>
            <pc:docMk/>
            <pc:sldMk cId="1744536152" sldId="333"/>
            <ac:picMk id="9" creationId="{AA0B37A2-DD5D-3F62-61B0-38A052DE7D76}"/>
          </ac:picMkLst>
        </pc:picChg>
        <pc:picChg chg="mod">
          <ac:chgData name="Megan Wilson" userId="9c68ec5b-f804-46d7-996c-a28411c85dd3" providerId="ADAL" clId="{21DAF0CC-FCF0-4FAC-9211-95545EB18DD7}" dt="2024-11-21T13:58:50.057" v="21" actId="1076"/>
          <ac:picMkLst>
            <pc:docMk/>
            <pc:sldMk cId="1744536152" sldId="333"/>
            <ac:picMk id="11" creationId="{E3215DBE-2BAE-1082-E37C-2EEE69746AE2}"/>
          </ac:picMkLst>
        </pc:picChg>
        <pc:picChg chg="del">
          <ac:chgData name="Megan Wilson" userId="9c68ec5b-f804-46d7-996c-a28411c85dd3" providerId="ADAL" clId="{21DAF0CC-FCF0-4FAC-9211-95545EB18DD7}" dt="2024-11-21T14:06:44.662" v="466" actId="478"/>
          <ac:picMkLst>
            <pc:docMk/>
            <pc:sldMk cId="1744536152" sldId="333"/>
            <ac:picMk id="12" creationId="{8027CCB9-45BE-E346-B4EE-D451D18A5764}"/>
          </ac:picMkLst>
        </pc:picChg>
        <pc:picChg chg="del">
          <ac:chgData name="Megan Wilson" userId="9c68ec5b-f804-46d7-996c-a28411c85dd3" providerId="ADAL" clId="{21DAF0CC-FCF0-4FAC-9211-95545EB18DD7}" dt="2024-11-21T14:06:44.662" v="466" actId="478"/>
          <ac:picMkLst>
            <pc:docMk/>
            <pc:sldMk cId="1744536152" sldId="333"/>
            <ac:picMk id="13" creationId="{AF9B2A55-72A5-674B-A5CE-87652006F08F}"/>
          </ac:picMkLst>
        </pc:picChg>
        <pc:picChg chg="del">
          <ac:chgData name="Megan Wilson" userId="9c68ec5b-f804-46d7-996c-a28411c85dd3" providerId="ADAL" clId="{21DAF0CC-FCF0-4FAC-9211-95545EB18DD7}" dt="2024-11-21T14:06:44.662" v="466" actId="478"/>
          <ac:picMkLst>
            <pc:docMk/>
            <pc:sldMk cId="1744536152" sldId="333"/>
            <ac:picMk id="14" creationId="{5B283FF5-E6AB-4E40-8A5A-AFCDD28D9070}"/>
          </ac:picMkLst>
        </pc:picChg>
        <pc:picChg chg="mod">
          <ac:chgData name="Megan Wilson" userId="9c68ec5b-f804-46d7-996c-a28411c85dd3" providerId="ADAL" clId="{21DAF0CC-FCF0-4FAC-9211-95545EB18DD7}" dt="2024-11-21T14:06:45.519" v="467"/>
          <ac:picMkLst>
            <pc:docMk/>
            <pc:sldMk cId="1744536152" sldId="333"/>
            <ac:picMk id="15" creationId="{C3AEABAC-2C83-74BB-24C6-6EB39B769737}"/>
          </ac:picMkLst>
        </pc:picChg>
        <pc:picChg chg="mod">
          <ac:chgData name="Megan Wilson" userId="9c68ec5b-f804-46d7-996c-a28411c85dd3" providerId="ADAL" clId="{21DAF0CC-FCF0-4FAC-9211-95545EB18DD7}" dt="2024-11-21T14:06:45.519" v="467"/>
          <ac:picMkLst>
            <pc:docMk/>
            <pc:sldMk cId="1744536152" sldId="333"/>
            <ac:picMk id="17" creationId="{79437A7B-82A6-E094-21C8-4A889E531DB9}"/>
          </ac:picMkLst>
        </pc:picChg>
        <pc:picChg chg="mod">
          <ac:chgData name="Megan Wilson" userId="9c68ec5b-f804-46d7-996c-a28411c85dd3" providerId="ADAL" clId="{21DAF0CC-FCF0-4FAC-9211-95545EB18DD7}" dt="2024-11-21T14:06:45.519" v="467"/>
          <ac:picMkLst>
            <pc:docMk/>
            <pc:sldMk cId="1744536152" sldId="333"/>
            <ac:picMk id="18" creationId="{DFB6D142-C339-E815-6B22-FEDAFFF97501}"/>
          </ac:picMkLst>
        </pc:picChg>
        <pc:picChg chg="mod">
          <ac:chgData name="Megan Wilson" userId="9c68ec5b-f804-46d7-996c-a28411c85dd3" providerId="ADAL" clId="{21DAF0CC-FCF0-4FAC-9211-95545EB18DD7}" dt="2024-11-21T14:06:45.519" v="467"/>
          <ac:picMkLst>
            <pc:docMk/>
            <pc:sldMk cId="1744536152" sldId="333"/>
            <ac:picMk id="19" creationId="{D05244B2-2B3B-2853-337B-20BEF92A6599}"/>
          </ac:picMkLst>
        </pc:picChg>
      </pc:sldChg>
      <pc:sldChg chg="add del">
        <pc:chgData name="Megan Wilson" userId="9c68ec5b-f804-46d7-996c-a28411c85dd3" providerId="ADAL" clId="{21DAF0CC-FCF0-4FAC-9211-95545EB18DD7}" dt="2024-11-21T14:00:38.541" v="95" actId="47"/>
        <pc:sldMkLst>
          <pc:docMk/>
          <pc:sldMk cId="3424236017" sldId="334"/>
        </pc:sldMkLst>
      </pc:sldChg>
      <pc:sldChg chg="addSp delSp modSp add mod">
        <pc:chgData name="Megan Wilson" userId="9c68ec5b-f804-46d7-996c-a28411c85dd3" providerId="ADAL" clId="{21DAF0CC-FCF0-4FAC-9211-95545EB18DD7}" dt="2024-11-21T14:06:50.426" v="469"/>
        <pc:sldMkLst>
          <pc:docMk/>
          <pc:sldMk cId="192225512" sldId="335"/>
        </pc:sldMkLst>
        <pc:spChg chg="mod">
          <ac:chgData name="Megan Wilson" userId="9c68ec5b-f804-46d7-996c-a28411c85dd3" providerId="ADAL" clId="{21DAF0CC-FCF0-4FAC-9211-95545EB18DD7}" dt="2024-11-21T14:01:48.721" v="163" actId="20577"/>
          <ac:spMkLst>
            <pc:docMk/>
            <pc:sldMk cId="192225512" sldId="335"/>
            <ac:spMk id="4" creationId="{6052FE89-8F1B-1525-13FB-03C0263F1C36}"/>
          </ac:spMkLst>
        </pc:spChg>
        <pc:grpChg chg="add mod">
          <ac:chgData name="Megan Wilson" userId="9c68ec5b-f804-46d7-996c-a28411c85dd3" providerId="ADAL" clId="{21DAF0CC-FCF0-4FAC-9211-95545EB18DD7}" dt="2024-11-21T14:06:50.426" v="469"/>
          <ac:grpSpMkLst>
            <pc:docMk/>
            <pc:sldMk cId="192225512" sldId="335"/>
            <ac:grpSpMk id="6" creationId="{337E0D52-BD93-FB14-36D9-B669FAEB7946}"/>
          </ac:grpSpMkLst>
        </pc:grpChg>
        <pc:picChg chg="add mod">
          <ac:chgData name="Megan Wilson" userId="9c68ec5b-f804-46d7-996c-a28411c85dd3" providerId="ADAL" clId="{21DAF0CC-FCF0-4FAC-9211-95545EB18DD7}" dt="2024-11-21T14:01:04.503" v="103" actId="1076"/>
          <ac:picMkLst>
            <pc:docMk/>
            <pc:sldMk cId="192225512" sldId="335"/>
            <ac:picMk id="5" creationId="{EB9A6A27-4FB0-5D89-1EF8-930593D859B4}"/>
          </ac:picMkLst>
        </pc:picChg>
        <pc:picChg chg="mod">
          <ac:chgData name="Megan Wilson" userId="9c68ec5b-f804-46d7-996c-a28411c85dd3" providerId="ADAL" clId="{21DAF0CC-FCF0-4FAC-9211-95545EB18DD7}" dt="2024-11-21T14:06:50.426" v="469"/>
          <ac:picMkLst>
            <pc:docMk/>
            <pc:sldMk cId="192225512" sldId="335"/>
            <ac:picMk id="7" creationId="{BAF9370C-75B6-FA67-75E6-18E7194EB9B9}"/>
          </ac:picMkLst>
        </pc:picChg>
        <pc:picChg chg="mod">
          <ac:chgData name="Megan Wilson" userId="9c68ec5b-f804-46d7-996c-a28411c85dd3" providerId="ADAL" clId="{21DAF0CC-FCF0-4FAC-9211-95545EB18DD7}" dt="2024-11-21T14:06:50.426" v="469"/>
          <ac:picMkLst>
            <pc:docMk/>
            <pc:sldMk cId="192225512" sldId="335"/>
            <ac:picMk id="8" creationId="{03FA0C99-A10F-503B-9A96-323FCEC37039}"/>
          </ac:picMkLst>
        </pc:picChg>
        <pc:picChg chg="mod">
          <ac:chgData name="Megan Wilson" userId="9c68ec5b-f804-46d7-996c-a28411c85dd3" providerId="ADAL" clId="{21DAF0CC-FCF0-4FAC-9211-95545EB18DD7}" dt="2024-11-21T14:06:50.426" v="469"/>
          <ac:picMkLst>
            <pc:docMk/>
            <pc:sldMk cId="192225512" sldId="335"/>
            <ac:picMk id="9" creationId="{028CB5DC-922D-D1A3-A796-4A931E61B1AA}"/>
          </ac:picMkLst>
        </pc:picChg>
        <pc:picChg chg="mod">
          <ac:chgData name="Megan Wilson" userId="9c68ec5b-f804-46d7-996c-a28411c85dd3" providerId="ADAL" clId="{21DAF0CC-FCF0-4FAC-9211-95545EB18DD7}" dt="2024-11-21T14:06:50.426" v="469"/>
          <ac:picMkLst>
            <pc:docMk/>
            <pc:sldMk cId="192225512" sldId="335"/>
            <ac:picMk id="10" creationId="{6AD0F429-23C1-D710-B94C-266875D6A7C2}"/>
          </ac:picMkLst>
        </pc:picChg>
        <pc:picChg chg="del">
          <ac:chgData name="Megan Wilson" userId="9c68ec5b-f804-46d7-996c-a28411c85dd3" providerId="ADAL" clId="{21DAF0CC-FCF0-4FAC-9211-95545EB18DD7}" dt="2024-11-21T14:00:40.329" v="96" actId="478"/>
          <ac:picMkLst>
            <pc:docMk/>
            <pc:sldMk cId="192225512" sldId="335"/>
            <ac:picMk id="11" creationId="{E3215DBE-2BAE-1082-E37C-2EEE69746AE2}"/>
          </ac:picMkLst>
        </pc:picChg>
        <pc:picChg chg="del">
          <ac:chgData name="Megan Wilson" userId="9c68ec5b-f804-46d7-996c-a28411c85dd3" providerId="ADAL" clId="{21DAF0CC-FCF0-4FAC-9211-95545EB18DD7}" dt="2024-11-21T14:06:50.188" v="468" actId="478"/>
          <ac:picMkLst>
            <pc:docMk/>
            <pc:sldMk cId="192225512" sldId="335"/>
            <ac:picMk id="12" creationId="{8027CCB9-45BE-E346-B4EE-D451D18A5764}"/>
          </ac:picMkLst>
        </pc:picChg>
        <pc:picChg chg="del">
          <ac:chgData name="Megan Wilson" userId="9c68ec5b-f804-46d7-996c-a28411c85dd3" providerId="ADAL" clId="{21DAF0CC-FCF0-4FAC-9211-95545EB18DD7}" dt="2024-11-21T14:06:50.188" v="468" actId="478"/>
          <ac:picMkLst>
            <pc:docMk/>
            <pc:sldMk cId="192225512" sldId="335"/>
            <ac:picMk id="13" creationId="{AF9B2A55-72A5-674B-A5CE-87652006F08F}"/>
          </ac:picMkLst>
        </pc:picChg>
        <pc:picChg chg="del">
          <ac:chgData name="Megan Wilson" userId="9c68ec5b-f804-46d7-996c-a28411c85dd3" providerId="ADAL" clId="{21DAF0CC-FCF0-4FAC-9211-95545EB18DD7}" dt="2024-11-21T14:06:50.188" v="468" actId="478"/>
          <ac:picMkLst>
            <pc:docMk/>
            <pc:sldMk cId="192225512" sldId="335"/>
            <ac:picMk id="14" creationId="{5B283FF5-E6AB-4E40-8A5A-AFCDD28D9070}"/>
          </ac:picMkLst>
        </pc:picChg>
      </pc:sldChg>
      <pc:sldChg chg="addSp delSp modSp add mod">
        <pc:chgData name="Megan Wilson" userId="9c68ec5b-f804-46d7-996c-a28411c85dd3" providerId="ADAL" clId="{21DAF0CC-FCF0-4FAC-9211-95545EB18DD7}" dt="2024-11-21T14:06:55.193" v="471"/>
        <pc:sldMkLst>
          <pc:docMk/>
          <pc:sldMk cId="417482509" sldId="336"/>
        </pc:sldMkLst>
        <pc:spChg chg="mod">
          <ac:chgData name="Megan Wilson" userId="9c68ec5b-f804-46d7-996c-a28411c85dd3" providerId="ADAL" clId="{21DAF0CC-FCF0-4FAC-9211-95545EB18DD7}" dt="2024-11-21T14:02:29.489" v="220" actId="1076"/>
          <ac:spMkLst>
            <pc:docMk/>
            <pc:sldMk cId="417482509" sldId="336"/>
            <ac:spMk id="4" creationId="{6052FE89-8F1B-1525-13FB-03C0263F1C36}"/>
          </ac:spMkLst>
        </pc:spChg>
        <pc:grpChg chg="add mod">
          <ac:chgData name="Megan Wilson" userId="9c68ec5b-f804-46d7-996c-a28411c85dd3" providerId="ADAL" clId="{21DAF0CC-FCF0-4FAC-9211-95545EB18DD7}" dt="2024-11-21T14:06:55.193" v="471"/>
          <ac:grpSpMkLst>
            <pc:docMk/>
            <pc:sldMk cId="417482509" sldId="336"/>
            <ac:grpSpMk id="7" creationId="{DBF90E31-58A4-232B-31A6-1E87CD493C65}"/>
          </ac:grpSpMkLst>
        </pc:grpChg>
        <pc:picChg chg="del">
          <ac:chgData name="Megan Wilson" userId="9c68ec5b-f804-46d7-996c-a28411c85dd3" providerId="ADAL" clId="{21DAF0CC-FCF0-4FAC-9211-95545EB18DD7}" dt="2024-11-21T14:01:54.445" v="165" actId="478"/>
          <ac:picMkLst>
            <pc:docMk/>
            <pc:sldMk cId="417482509" sldId="336"/>
            <ac:picMk id="5" creationId="{EB9A6A27-4FB0-5D89-1EF8-930593D859B4}"/>
          </ac:picMkLst>
        </pc:picChg>
        <pc:picChg chg="add mod">
          <ac:chgData name="Megan Wilson" userId="9c68ec5b-f804-46d7-996c-a28411c85dd3" providerId="ADAL" clId="{21DAF0CC-FCF0-4FAC-9211-95545EB18DD7}" dt="2024-11-21T14:02:08.466" v="172" actId="1076"/>
          <ac:picMkLst>
            <pc:docMk/>
            <pc:sldMk cId="417482509" sldId="336"/>
            <ac:picMk id="6" creationId="{36F6FD9F-D0FC-651E-187F-D8EEB9D4AA65}"/>
          </ac:picMkLst>
        </pc:picChg>
        <pc:picChg chg="mod">
          <ac:chgData name="Megan Wilson" userId="9c68ec5b-f804-46d7-996c-a28411c85dd3" providerId="ADAL" clId="{21DAF0CC-FCF0-4FAC-9211-95545EB18DD7}" dt="2024-11-21T14:06:55.193" v="471"/>
          <ac:picMkLst>
            <pc:docMk/>
            <pc:sldMk cId="417482509" sldId="336"/>
            <ac:picMk id="8" creationId="{C650214D-3FED-D79B-CD49-2EAC0A1389F0}"/>
          </ac:picMkLst>
        </pc:picChg>
        <pc:picChg chg="mod">
          <ac:chgData name="Megan Wilson" userId="9c68ec5b-f804-46d7-996c-a28411c85dd3" providerId="ADAL" clId="{21DAF0CC-FCF0-4FAC-9211-95545EB18DD7}" dt="2024-11-21T14:06:55.193" v="471"/>
          <ac:picMkLst>
            <pc:docMk/>
            <pc:sldMk cId="417482509" sldId="336"/>
            <ac:picMk id="9" creationId="{B05AA4C3-99CC-3E70-700C-EB8657CC5EA0}"/>
          </ac:picMkLst>
        </pc:picChg>
        <pc:picChg chg="mod">
          <ac:chgData name="Megan Wilson" userId="9c68ec5b-f804-46d7-996c-a28411c85dd3" providerId="ADAL" clId="{21DAF0CC-FCF0-4FAC-9211-95545EB18DD7}" dt="2024-11-21T14:06:55.193" v="471"/>
          <ac:picMkLst>
            <pc:docMk/>
            <pc:sldMk cId="417482509" sldId="336"/>
            <ac:picMk id="10" creationId="{09B27834-3930-91A7-475C-9830A9EF26D2}"/>
          </ac:picMkLst>
        </pc:picChg>
        <pc:picChg chg="mod">
          <ac:chgData name="Megan Wilson" userId="9c68ec5b-f804-46d7-996c-a28411c85dd3" providerId="ADAL" clId="{21DAF0CC-FCF0-4FAC-9211-95545EB18DD7}" dt="2024-11-21T14:06:55.193" v="471"/>
          <ac:picMkLst>
            <pc:docMk/>
            <pc:sldMk cId="417482509" sldId="336"/>
            <ac:picMk id="11" creationId="{4DD81A6A-6B8F-81FD-8932-29B6C26FF87E}"/>
          </ac:picMkLst>
        </pc:picChg>
        <pc:picChg chg="del">
          <ac:chgData name="Megan Wilson" userId="9c68ec5b-f804-46d7-996c-a28411c85dd3" providerId="ADAL" clId="{21DAF0CC-FCF0-4FAC-9211-95545EB18DD7}" dt="2024-11-21T14:06:54.907" v="470" actId="478"/>
          <ac:picMkLst>
            <pc:docMk/>
            <pc:sldMk cId="417482509" sldId="336"/>
            <ac:picMk id="12" creationId="{8027CCB9-45BE-E346-B4EE-D451D18A5764}"/>
          </ac:picMkLst>
        </pc:picChg>
        <pc:picChg chg="del">
          <ac:chgData name="Megan Wilson" userId="9c68ec5b-f804-46d7-996c-a28411c85dd3" providerId="ADAL" clId="{21DAF0CC-FCF0-4FAC-9211-95545EB18DD7}" dt="2024-11-21T14:06:54.907" v="470" actId="478"/>
          <ac:picMkLst>
            <pc:docMk/>
            <pc:sldMk cId="417482509" sldId="336"/>
            <ac:picMk id="13" creationId="{AF9B2A55-72A5-674B-A5CE-87652006F08F}"/>
          </ac:picMkLst>
        </pc:picChg>
        <pc:picChg chg="del">
          <ac:chgData name="Megan Wilson" userId="9c68ec5b-f804-46d7-996c-a28411c85dd3" providerId="ADAL" clId="{21DAF0CC-FCF0-4FAC-9211-95545EB18DD7}" dt="2024-11-21T14:06:54.907" v="470" actId="478"/>
          <ac:picMkLst>
            <pc:docMk/>
            <pc:sldMk cId="417482509" sldId="336"/>
            <ac:picMk id="14" creationId="{5B283FF5-E6AB-4E40-8A5A-AFCDD28D9070}"/>
          </ac:picMkLst>
        </pc:picChg>
      </pc:sldChg>
      <pc:sldChg chg="addSp delSp modSp add mod">
        <pc:chgData name="Megan Wilson" userId="9c68ec5b-f804-46d7-996c-a28411c85dd3" providerId="ADAL" clId="{21DAF0CC-FCF0-4FAC-9211-95545EB18DD7}" dt="2024-11-21T14:07:00.267" v="473"/>
        <pc:sldMkLst>
          <pc:docMk/>
          <pc:sldMk cId="1204878094" sldId="337"/>
        </pc:sldMkLst>
        <pc:spChg chg="mod">
          <ac:chgData name="Megan Wilson" userId="9c68ec5b-f804-46d7-996c-a28411c85dd3" providerId="ADAL" clId="{21DAF0CC-FCF0-4FAC-9211-95545EB18DD7}" dt="2024-11-21T14:03:00.170" v="244" actId="1076"/>
          <ac:spMkLst>
            <pc:docMk/>
            <pc:sldMk cId="1204878094" sldId="337"/>
            <ac:spMk id="4" creationId="{6052FE89-8F1B-1525-13FB-03C0263F1C36}"/>
          </ac:spMkLst>
        </pc:spChg>
        <pc:grpChg chg="add mod">
          <ac:chgData name="Megan Wilson" userId="9c68ec5b-f804-46d7-996c-a28411c85dd3" providerId="ADAL" clId="{21DAF0CC-FCF0-4FAC-9211-95545EB18DD7}" dt="2024-11-21T14:07:00.267" v="473"/>
          <ac:grpSpMkLst>
            <pc:docMk/>
            <pc:sldMk cId="1204878094" sldId="337"/>
            <ac:grpSpMk id="7" creationId="{231A7BA8-ED8B-2792-F838-E6732717F30E}"/>
          </ac:grpSpMkLst>
        </pc:grpChg>
        <pc:picChg chg="add mod">
          <ac:chgData name="Megan Wilson" userId="9c68ec5b-f804-46d7-996c-a28411c85dd3" providerId="ADAL" clId="{21DAF0CC-FCF0-4FAC-9211-95545EB18DD7}" dt="2024-11-21T14:02:48.278" v="228" actId="14100"/>
          <ac:picMkLst>
            <pc:docMk/>
            <pc:sldMk cId="1204878094" sldId="337"/>
            <ac:picMk id="5" creationId="{10919DAE-2A90-A0FA-53EA-0F6AE0FCEE08}"/>
          </ac:picMkLst>
        </pc:picChg>
        <pc:picChg chg="del">
          <ac:chgData name="Megan Wilson" userId="9c68ec5b-f804-46d7-996c-a28411c85dd3" providerId="ADAL" clId="{21DAF0CC-FCF0-4FAC-9211-95545EB18DD7}" dt="2024-11-21T14:02:34.677" v="222" actId="478"/>
          <ac:picMkLst>
            <pc:docMk/>
            <pc:sldMk cId="1204878094" sldId="337"/>
            <ac:picMk id="6" creationId="{36F6FD9F-D0FC-651E-187F-D8EEB9D4AA65}"/>
          </ac:picMkLst>
        </pc:picChg>
        <pc:picChg chg="mod">
          <ac:chgData name="Megan Wilson" userId="9c68ec5b-f804-46d7-996c-a28411c85dd3" providerId="ADAL" clId="{21DAF0CC-FCF0-4FAC-9211-95545EB18DD7}" dt="2024-11-21T14:07:00.267" v="473"/>
          <ac:picMkLst>
            <pc:docMk/>
            <pc:sldMk cId="1204878094" sldId="337"/>
            <ac:picMk id="8" creationId="{0D4288C6-9472-65EA-3B51-4CD551C5F1D3}"/>
          </ac:picMkLst>
        </pc:picChg>
        <pc:picChg chg="mod">
          <ac:chgData name="Megan Wilson" userId="9c68ec5b-f804-46d7-996c-a28411c85dd3" providerId="ADAL" clId="{21DAF0CC-FCF0-4FAC-9211-95545EB18DD7}" dt="2024-11-21T14:07:00.267" v="473"/>
          <ac:picMkLst>
            <pc:docMk/>
            <pc:sldMk cId="1204878094" sldId="337"/>
            <ac:picMk id="9" creationId="{1E3B5B3F-D5D6-4212-0AE6-BADF2730FD77}"/>
          </ac:picMkLst>
        </pc:picChg>
        <pc:picChg chg="mod">
          <ac:chgData name="Megan Wilson" userId="9c68ec5b-f804-46d7-996c-a28411c85dd3" providerId="ADAL" clId="{21DAF0CC-FCF0-4FAC-9211-95545EB18DD7}" dt="2024-11-21T14:07:00.267" v="473"/>
          <ac:picMkLst>
            <pc:docMk/>
            <pc:sldMk cId="1204878094" sldId="337"/>
            <ac:picMk id="10" creationId="{2FA6302C-FE3F-CADB-3D81-8C097AAD22DE}"/>
          </ac:picMkLst>
        </pc:picChg>
        <pc:picChg chg="mod">
          <ac:chgData name="Megan Wilson" userId="9c68ec5b-f804-46d7-996c-a28411c85dd3" providerId="ADAL" clId="{21DAF0CC-FCF0-4FAC-9211-95545EB18DD7}" dt="2024-11-21T14:07:00.267" v="473"/>
          <ac:picMkLst>
            <pc:docMk/>
            <pc:sldMk cId="1204878094" sldId="337"/>
            <ac:picMk id="11" creationId="{10101420-53C3-C635-509B-F4C342740493}"/>
          </ac:picMkLst>
        </pc:picChg>
        <pc:picChg chg="del">
          <ac:chgData name="Megan Wilson" userId="9c68ec5b-f804-46d7-996c-a28411c85dd3" providerId="ADAL" clId="{21DAF0CC-FCF0-4FAC-9211-95545EB18DD7}" dt="2024-11-21T14:06:59.948" v="472" actId="478"/>
          <ac:picMkLst>
            <pc:docMk/>
            <pc:sldMk cId="1204878094" sldId="337"/>
            <ac:picMk id="12" creationId="{8027CCB9-45BE-E346-B4EE-D451D18A5764}"/>
          </ac:picMkLst>
        </pc:picChg>
        <pc:picChg chg="del">
          <ac:chgData name="Megan Wilson" userId="9c68ec5b-f804-46d7-996c-a28411c85dd3" providerId="ADAL" clId="{21DAF0CC-FCF0-4FAC-9211-95545EB18DD7}" dt="2024-11-21T14:06:59.948" v="472" actId="478"/>
          <ac:picMkLst>
            <pc:docMk/>
            <pc:sldMk cId="1204878094" sldId="337"/>
            <ac:picMk id="13" creationId="{AF9B2A55-72A5-674B-A5CE-87652006F08F}"/>
          </ac:picMkLst>
        </pc:picChg>
        <pc:picChg chg="del">
          <ac:chgData name="Megan Wilson" userId="9c68ec5b-f804-46d7-996c-a28411c85dd3" providerId="ADAL" clId="{21DAF0CC-FCF0-4FAC-9211-95545EB18DD7}" dt="2024-11-21T14:06:59.948" v="472" actId="478"/>
          <ac:picMkLst>
            <pc:docMk/>
            <pc:sldMk cId="1204878094" sldId="337"/>
            <ac:picMk id="14" creationId="{5B283FF5-E6AB-4E40-8A5A-AFCDD28D9070}"/>
          </ac:picMkLst>
        </pc:picChg>
      </pc:sldChg>
      <pc:sldChg chg="addSp delSp modSp add mod">
        <pc:chgData name="Megan Wilson" userId="9c68ec5b-f804-46d7-996c-a28411c85dd3" providerId="ADAL" clId="{21DAF0CC-FCF0-4FAC-9211-95545EB18DD7}" dt="2024-11-21T14:07:05.286" v="475"/>
        <pc:sldMkLst>
          <pc:docMk/>
          <pc:sldMk cId="3025211789" sldId="338"/>
        </pc:sldMkLst>
        <pc:spChg chg="mod">
          <ac:chgData name="Megan Wilson" userId="9c68ec5b-f804-46d7-996c-a28411c85dd3" providerId="ADAL" clId="{21DAF0CC-FCF0-4FAC-9211-95545EB18DD7}" dt="2024-11-21T14:04:19.759" v="397" actId="20577"/>
          <ac:spMkLst>
            <pc:docMk/>
            <pc:sldMk cId="3025211789" sldId="338"/>
            <ac:spMk id="2" creationId="{61FD9F4C-4746-EA4E-A453-225525B6DCFF}"/>
          </ac:spMkLst>
        </pc:spChg>
        <pc:spChg chg="mod">
          <ac:chgData name="Megan Wilson" userId="9c68ec5b-f804-46d7-996c-a28411c85dd3" providerId="ADAL" clId="{21DAF0CC-FCF0-4FAC-9211-95545EB18DD7}" dt="2024-11-21T14:04:57.833" v="422" actId="1076"/>
          <ac:spMkLst>
            <pc:docMk/>
            <pc:sldMk cId="3025211789" sldId="338"/>
            <ac:spMk id="4" creationId="{6052FE89-8F1B-1525-13FB-03C0263F1C36}"/>
          </ac:spMkLst>
        </pc:spChg>
        <pc:spChg chg="add mod">
          <ac:chgData name="Megan Wilson" userId="9c68ec5b-f804-46d7-996c-a28411c85dd3" providerId="ADAL" clId="{21DAF0CC-FCF0-4FAC-9211-95545EB18DD7}" dt="2024-11-21T14:05:21.758" v="436" actId="20577"/>
          <ac:spMkLst>
            <pc:docMk/>
            <pc:sldMk cId="3025211789" sldId="338"/>
            <ac:spMk id="9" creationId="{BA08BC00-DBAD-C1C1-D812-EA711B124D8A}"/>
          </ac:spMkLst>
        </pc:spChg>
        <pc:grpChg chg="add mod">
          <ac:chgData name="Megan Wilson" userId="9c68ec5b-f804-46d7-996c-a28411c85dd3" providerId="ADAL" clId="{21DAF0CC-FCF0-4FAC-9211-95545EB18DD7}" dt="2024-11-21T14:07:05.286" v="475"/>
          <ac:grpSpMkLst>
            <pc:docMk/>
            <pc:sldMk cId="3025211789" sldId="338"/>
            <ac:grpSpMk id="10" creationId="{4DD56503-F3EC-4EF7-4814-3CF4970A9D30}"/>
          </ac:grpSpMkLst>
        </pc:grpChg>
        <pc:picChg chg="del">
          <ac:chgData name="Megan Wilson" userId="9c68ec5b-f804-46d7-996c-a28411c85dd3" providerId="ADAL" clId="{21DAF0CC-FCF0-4FAC-9211-95545EB18DD7}" dt="2024-11-21T14:04:21.847" v="398" actId="478"/>
          <ac:picMkLst>
            <pc:docMk/>
            <pc:sldMk cId="3025211789" sldId="338"/>
            <ac:picMk id="5" creationId="{10919DAE-2A90-A0FA-53EA-0F6AE0FCEE08}"/>
          </ac:picMkLst>
        </pc:picChg>
        <pc:picChg chg="add mod">
          <ac:chgData name="Megan Wilson" userId="9c68ec5b-f804-46d7-996c-a28411c85dd3" providerId="ADAL" clId="{21DAF0CC-FCF0-4FAC-9211-95545EB18DD7}" dt="2024-11-21T14:04:35.644" v="405" actId="1076"/>
          <ac:picMkLst>
            <pc:docMk/>
            <pc:sldMk cId="3025211789" sldId="338"/>
            <ac:picMk id="6" creationId="{6883A41B-9CEC-D2F0-64FA-62F805233D30}"/>
          </ac:picMkLst>
        </pc:picChg>
        <pc:picChg chg="add mod">
          <ac:chgData name="Megan Wilson" userId="9c68ec5b-f804-46d7-996c-a28411c85dd3" providerId="ADAL" clId="{21DAF0CC-FCF0-4FAC-9211-95545EB18DD7}" dt="2024-11-21T14:05:09.559" v="426" actId="1076"/>
          <ac:picMkLst>
            <pc:docMk/>
            <pc:sldMk cId="3025211789" sldId="338"/>
            <ac:picMk id="8" creationId="{2A6026D8-D9D5-4C36-AC92-8C5C9B0735AC}"/>
          </ac:picMkLst>
        </pc:picChg>
        <pc:picChg chg="mod">
          <ac:chgData name="Megan Wilson" userId="9c68ec5b-f804-46d7-996c-a28411c85dd3" providerId="ADAL" clId="{21DAF0CC-FCF0-4FAC-9211-95545EB18DD7}" dt="2024-11-21T14:07:05.286" v="475"/>
          <ac:picMkLst>
            <pc:docMk/>
            <pc:sldMk cId="3025211789" sldId="338"/>
            <ac:picMk id="11" creationId="{CD7727B0-2C68-250F-28C7-99506D63B8CA}"/>
          </ac:picMkLst>
        </pc:picChg>
        <pc:picChg chg="del">
          <ac:chgData name="Megan Wilson" userId="9c68ec5b-f804-46d7-996c-a28411c85dd3" providerId="ADAL" clId="{21DAF0CC-FCF0-4FAC-9211-95545EB18DD7}" dt="2024-11-21T14:07:05.144" v="474" actId="478"/>
          <ac:picMkLst>
            <pc:docMk/>
            <pc:sldMk cId="3025211789" sldId="338"/>
            <ac:picMk id="12" creationId="{8027CCB9-45BE-E346-B4EE-D451D18A5764}"/>
          </ac:picMkLst>
        </pc:picChg>
        <pc:picChg chg="del">
          <ac:chgData name="Megan Wilson" userId="9c68ec5b-f804-46d7-996c-a28411c85dd3" providerId="ADAL" clId="{21DAF0CC-FCF0-4FAC-9211-95545EB18DD7}" dt="2024-11-21T14:07:05.144" v="474" actId="478"/>
          <ac:picMkLst>
            <pc:docMk/>
            <pc:sldMk cId="3025211789" sldId="338"/>
            <ac:picMk id="13" creationId="{AF9B2A55-72A5-674B-A5CE-87652006F08F}"/>
          </ac:picMkLst>
        </pc:picChg>
        <pc:picChg chg="del">
          <ac:chgData name="Megan Wilson" userId="9c68ec5b-f804-46d7-996c-a28411c85dd3" providerId="ADAL" clId="{21DAF0CC-FCF0-4FAC-9211-95545EB18DD7}" dt="2024-11-21T14:07:05.144" v="474" actId="478"/>
          <ac:picMkLst>
            <pc:docMk/>
            <pc:sldMk cId="3025211789" sldId="338"/>
            <ac:picMk id="14" creationId="{5B283FF5-E6AB-4E40-8A5A-AFCDD28D9070}"/>
          </ac:picMkLst>
        </pc:picChg>
        <pc:picChg chg="mod">
          <ac:chgData name="Megan Wilson" userId="9c68ec5b-f804-46d7-996c-a28411c85dd3" providerId="ADAL" clId="{21DAF0CC-FCF0-4FAC-9211-95545EB18DD7}" dt="2024-11-21T14:07:05.286" v="475"/>
          <ac:picMkLst>
            <pc:docMk/>
            <pc:sldMk cId="3025211789" sldId="338"/>
            <ac:picMk id="15" creationId="{EC2604E9-0F61-00FF-BCD5-9659CE5BA598}"/>
          </ac:picMkLst>
        </pc:picChg>
        <pc:picChg chg="mod">
          <ac:chgData name="Megan Wilson" userId="9c68ec5b-f804-46d7-996c-a28411c85dd3" providerId="ADAL" clId="{21DAF0CC-FCF0-4FAC-9211-95545EB18DD7}" dt="2024-11-21T14:07:05.286" v="475"/>
          <ac:picMkLst>
            <pc:docMk/>
            <pc:sldMk cId="3025211789" sldId="338"/>
            <ac:picMk id="17" creationId="{0E55ED13-4407-DCFC-0452-F866A3D5EDDD}"/>
          </ac:picMkLst>
        </pc:picChg>
        <pc:picChg chg="mod">
          <ac:chgData name="Megan Wilson" userId="9c68ec5b-f804-46d7-996c-a28411c85dd3" providerId="ADAL" clId="{21DAF0CC-FCF0-4FAC-9211-95545EB18DD7}" dt="2024-11-21T14:07:05.286" v="475"/>
          <ac:picMkLst>
            <pc:docMk/>
            <pc:sldMk cId="3025211789" sldId="338"/>
            <ac:picMk id="18" creationId="{9AAE40DB-2103-6A55-9DF1-9E8C2AF645EE}"/>
          </ac:picMkLst>
        </pc:picChg>
      </pc:sldChg>
      <pc:sldChg chg="del">
        <pc:chgData name="Megan Wilson" userId="9c68ec5b-f804-46d7-996c-a28411c85dd3" providerId="ADAL" clId="{21DAF0CC-FCF0-4FAC-9211-95545EB18DD7}" dt="2024-11-21T13:56:56.234" v="9" actId="47"/>
        <pc:sldMkLst>
          <pc:docMk/>
          <pc:sldMk cId="1278657594" sldId="339"/>
        </pc:sldMkLst>
      </pc:sldChg>
      <pc:sldChg chg="del">
        <pc:chgData name="Megan Wilson" userId="9c68ec5b-f804-46d7-996c-a28411c85dd3" providerId="ADAL" clId="{21DAF0CC-FCF0-4FAC-9211-95545EB18DD7}" dt="2024-11-21T13:56:45.882" v="4" actId="47"/>
        <pc:sldMkLst>
          <pc:docMk/>
          <pc:sldMk cId="2167565118" sldId="340"/>
        </pc:sldMkLst>
      </pc:sldChg>
      <pc:sldChg chg="del">
        <pc:chgData name="Megan Wilson" userId="9c68ec5b-f804-46d7-996c-a28411c85dd3" providerId="ADAL" clId="{21DAF0CC-FCF0-4FAC-9211-95545EB18DD7}" dt="2024-11-21T13:56:44.744" v="1" actId="47"/>
        <pc:sldMkLst>
          <pc:docMk/>
          <pc:sldMk cId="483215816" sldId="341"/>
        </pc:sldMkLst>
      </pc:sldChg>
      <pc:sldChg chg="del">
        <pc:chgData name="Megan Wilson" userId="9c68ec5b-f804-46d7-996c-a28411c85dd3" providerId="ADAL" clId="{21DAF0CC-FCF0-4FAC-9211-95545EB18DD7}" dt="2024-11-21T13:56:45.126" v="2" actId="47"/>
        <pc:sldMkLst>
          <pc:docMk/>
          <pc:sldMk cId="1297919187" sldId="342"/>
        </pc:sldMkLst>
      </pc:sldChg>
      <pc:sldChg chg="del">
        <pc:chgData name="Megan Wilson" userId="9c68ec5b-f804-46d7-996c-a28411c85dd3" providerId="ADAL" clId="{21DAF0CC-FCF0-4FAC-9211-95545EB18DD7}" dt="2024-11-21T13:56:45.518" v="3" actId="47"/>
        <pc:sldMkLst>
          <pc:docMk/>
          <pc:sldMk cId="3827927055" sldId="343"/>
        </pc:sldMkLst>
      </pc:sldChg>
      <pc:sldChg chg="del">
        <pc:chgData name="Megan Wilson" userId="9c68ec5b-f804-46d7-996c-a28411c85dd3" providerId="ADAL" clId="{21DAF0CC-FCF0-4FAC-9211-95545EB18DD7}" dt="2024-11-21T13:56:46.294" v="5" actId="47"/>
        <pc:sldMkLst>
          <pc:docMk/>
          <pc:sldMk cId="1134238270" sldId="344"/>
        </pc:sldMkLst>
      </pc:sldChg>
      <pc:sldChg chg="del">
        <pc:chgData name="Megan Wilson" userId="9c68ec5b-f804-46d7-996c-a28411c85dd3" providerId="ADAL" clId="{21DAF0CC-FCF0-4FAC-9211-95545EB18DD7}" dt="2024-11-21T13:57:14.215" v="11" actId="47"/>
        <pc:sldMkLst>
          <pc:docMk/>
          <pc:sldMk cId="890745078" sldId="34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6D152-3BB4-5140-B54F-39FBD5AE57F8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4CEA49-F8B8-A844-A3E0-42A71C6E6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065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242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61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6482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56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087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470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8252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0447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032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4228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246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256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594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434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867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48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456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3094BB28-7FE3-4B40-9D43-D5FBCD6FAF6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182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68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335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3094BB28-7FE3-4B40-9D43-D5FBCD6FAF6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737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jp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3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42C0E5D-2A02-1448-9814-EA1A21A8F1B3}"/>
              </a:ext>
            </a:extLst>
          </p:cNvPr>
          <p:cNvSpPr/>
          <p:nvPr/>
        </p:nvSpPr>
        <p:spPr>
          <a:xfrm>
            <a:off x="0" y="4305608"/>
            <a:ext cx="12192000" cy="25887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439AAE-A145-9192-34E2-0468ED7B2C25}"/>
              </a:ext>
            </a:extLst>
          </p:cNvPr>
          <p:cNvSpPr/>
          <p:nvPr/>
        </p:nvSpPr>
        <p:spPr>
          <a:xfrm>
            <a:off x="0" y="0"/>
            <a:ext cx="12192000" cy="43056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A picture containing timeline&#10;&#10;Description automatically generated">
            <a:extLst>
              <a:ext uri="{FF2B5EF4-FFF2-40B4-BE49-F238E27FC236}">
                <a16:creationId xmlns:a16="http://schemas.microsoft.com/office/drawing/2014/main" id="{4EA6A484-3A24-D747-B64B-5FF24D17DE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54"/>
          <a:stretch/>
        </p:blipFill>
        <p:spPr>
          <a:xfrm>
            <a:off x="1349021" y="640078"/>
            <a:ext cx="9493957" cy="330130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2381798-C925-3833-C2BE-AE65115CDF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199" y="4842008"/>
            <a:ext cx="8991600" cy="983932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In the Marketplace</a:t>
            </a:r>
          </a:p>
        </p:txBody>
      </p:sp>
      <p:pic>
        <p:nvPicPr>
          <p:cNvPr id="2" name="image1.png" descr="A close up of a sign&#10;&#10;Description automatically generated">
            <a:extLst>
              <a:ext uri="{FF2B5EF4-FFF2-40B4-BE49-F238E27FC236}">
                <a16:creationId xmlns:a16="http://schemas.microsoft.com/office/drawing/2014/main" id="{3B2107A1-172C-933C-5FE2-232841A094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661438" y="6264290"/>
            <a:ext cx="1222417" cy="475155"/>
          </a:xfrm>
          <a:prstGeom prst="rect">
            <a:avLst/>
          </a:prstGeom>
          <a:ln/>
        </p:spPr>
      </p:pic>
      <p:pic>
        <p:nvPicPr>
          <p:cNvPr id="9" name="image4.png" descr="Northumberland County Council">
            <a:extLst>
              <a:ext uri="{FF2B5EF4-FFF2-40B4-BE49-F238E27FC236}">
                <a16:creationId xmlns:a16="http://schemas.microsoft.com/office/drawing/2014/main" id="{C032F3B7-38D0-E860-7DE7-756227D02E4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657731" y="6319566"/>
            <a:ext cx="2045344" cy="364602"/>
          </a:xfrm>
          <a:prstGeom prst="rect">
            <a:avLst/>
          </a:prstGeom>
          <a:ln/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4B0127FA-CD6D-5DB1-77EC-2E2176ADD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635" y="5873741"/>
            <a:ext cx="992316" cy="99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034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/>
                <a:cs typeface="Calibri"/>
              </a:rPr>
              <a:t>Why were markets important?</a:t>
            </a:r>
          </a:p>
        </p:txBody>
      </p:sp>
      <p:pic>
        <p:nvPicPr>
          <p:cNvPr id="3" name="Picture 2" descr="7,393 Medieval Market Stock Vectors and Vector Art ...">
            <a:extLst>
              <a:ext uri="{FF2B5EF4-FFF2-40B4-BE49-F238E27FC236}">
                <a16:creationId xmlns:a16="http://schemas.microsoft.com/office/drawing/2014/main" id="{2A4CE269-3D0C-9ECC-1A99-BCEB702355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1" t="5751" r="9356" b="11894"/>
          <a:stretch/>
        </p:blipFill>
        <p:spPr bwMode="auto">
          <a:xfrm>
            <a:off x="715381" y="1943827"/>
            <a:ext cx="4616744" cy="337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6B0694F-2055-4639-4BFA-088F85A66FE7}"/>
              </a:ext>
            </a:extLst>
          </p:cNvPr>
          <p:cNvSpPr txBox="1"/>
          <p:nvPr/>
        </p:nvSpPr>
        <p:spPr>
          <a:xfrm>
            <a:off x="6506027" y="1728714"/>
            <a:ext cx="448962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Farmers sell their crops and goods</a:t>
            </a:r>
            <a:br>
              <a:rPr lang="en-GB" sz="3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3200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Trade with people from other areas</a:t>
            </a:r>
            <a:b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Brought money into the manor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F025C8C-175E-794E-3A5F-FF1E3308648A}"/>
              </a:ext>
            </a:extLst>
          </p:cNvPr>
          <p:cNvGrpSpPr/>
          <p:nvPr/>
        </p:nvGrpSpPr>
        <p:grpSpPr>
          <a:xfrm>
            <a:off x="2938508" y="5911434"/>
            <a:ext cx="5204368" cy="768343"/>
            <a:chOff x="3417902" y="5987883"/>
            <a:chExt cx="5204368" cy="768343"/>
          </a:xfrm>
        </p:grpSpPr>
        <p:pic>
          <p:nvPicPr>
            <p:cNvPr id="6" name="Picture 5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0EB134A9-3A0D-1FF7-947F-6E820103EF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8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2EFE59AD-CED7-5B11-E4CD-267A9E1F5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10" name="image4.png" descr="Northumberland County Council">
              <a:extLst>
                <a:ext uri="{FF2B5EF4-FFF2-40B4-BE49-F238E27FC236}">
                  <a16:creationId xmlns:a16="http://schemas.microsoft.com/office/drawing/2014/main" id="{4C2A7221-4AF5-8782-B877-71FA5D82D1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E03456F2-C9F9-5E4C-DE3A-CB5BFF7901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50939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Oral History</a:t>
            </a:r>
          </a:p>
        </p:txBody>
      </p:sp>
      <p:pic>
        <p:nvPicPr>
          <p:cNvPr id="3" name="Oral History T70">
            <a:hlinkClick r:id="" action="ppaction://media"/>
            <a:extLst>
              <a:ext uri="{FF2B5EF4-FFF2-40B4-BE49-F238E27FC236}">
                <a16:creationId xmlns:a16="http://schemas.microsoft.com/office/drawing/2014/main" id="{A0CF6CC5-0ED6-0A5D-402E-06C687638D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1129" y="1572483"/>
            <a:ext cx="812800" cy="812800"/>
          </a:xfrm>
          <a:prstGeom prst="rect">
            <a:avLst/>
          </a:prstGeom>
        </p:spPr>
      </p:pic>
      <p:pic>
        <p:nvPicPr>
          <p:cNvPr id="1026" name="Picture 2" descr="Icon&#10;&#10;Description automatically generated">
            <a:extLst>
              <a:ext uri="{FF2B5EF4-FFF2-40B4-BE49-F238E27FC236}">
                <a16:creationId xmlns:a16="http://schemas.microsoft.com/office/drawing/2014/main" id="{D96EA294-E772-DFDA-7A0E-C3436AB1B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8560" y="1461370"/>
            <a:ext cx="3232311" cy="3232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E049FB-0EAA-FB37-61B0-EB103FA4FD26}"/>
              </a:ext>
            </a:extLst>
          </p:cNvPr>
          <p:cNvSpPr txBox="1"/>
          <p:nvPr/>
        </p:nvSpPr>
        <p:spPr>
          <a:xfrm>
            <a:off x="1986831" y="1686200"/>
            <a:ext cx="651732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How many people are speaking?</a:t>
            </a:r>
            <a:b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>
              <a:buAutoNum type="arabicPeriod"/>
            </a:pPr>
            <a:r>
              <a:rPr lang="en-GB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Can you hear the name of any places that you know? Are there any words that you don’t know?</a:t>
            </a:r>
            <a:br>
              <a:rPr lang="en-GB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2800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>
              <a:buAutoNum type="arabicPeriod"/>
            </a:pP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What is being described in this interview?</a:t>
            </a:r>
            <a:b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>
              <a:buAutoNum type="arabicPeriod"/>
            </a:pPr>
            <a:r>
              <a:rPr lang="en-GB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What does it tell us about the market?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1550804-1E16-4349-D009-A0BAC12027F4}"/>
              </a:ext>
            </a:extLst>
          </p:cNvPr>
          <p:cNvGrpSpPr/>
          <p:nvPr/>
        </p:nvGrpSpPr>
        <p:grpSpPr>
          <a:xfrm>
            <a:off x="2938508" y="5911434"/>
            <a:ext cx="5204368" cy="768343"/>
            <a:chOff x="3417902" y="5987883"/>
            <a:chExt cx="5204368" cy="768343"/>
          </a:xfrm>
        </p:grpSpPr>
        <p:pic>
          <p:nvPicPr>
            <p:cNvPr id="5" name="Picture 4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5686370B-E034-0B0F-6F16-A69110C0B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6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7E0660BF-E708-AE30-A80A-402336BC7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7" name="image4.png" descr="Northumberland County Council">
              <a:extLst>
                <a:ext uri="{FF2B5EF4-FFF2-40B4-BE49-F238E27FC236}">
                  <a16:creationId xmlns:a16="http://schemas.microsoft.com/office/drawing/2014/main" id="{3542E967-474E-F80F-2BE6-681CE982A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21747A15-EB4F-6E25-FBCD-93EFAFAB3C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79093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3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Marketplace Documents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C08113-87A8-0CE7-AC1A-55FF03F3B506}"/>
              </a:ext>
            </a:extLst>
          </p:cNvPr>
          <p:cNvSpPr txBox="1"/>
          <p:nvPr/>
        </p:nvSpPr>
        <p:spPr>
          <a:xfrm>
            <a:off x="3296175" y="1461370"/>
            <a:ext cx="65861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5 minutes per document:</a:t>
            </a:r>
            <a:b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What does it show or tell us?</a:t>
            </a: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16" descr="A text on a piece of paper&#10;&#10;Description automatically generated">
            <a:extLst>
              <a:ext uri="{FF2B5EF4-FFF2-40B4-BE49-F238E27FC236}">
                <a16:creationId xmlns:a16="http://schemas.microsoft.com/office/drawing/2014/main" id="{0387AEED-107A-63F4-6B70-CE04AF4F5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994" y="2829133"/>
            <a:ext cx="10062009" cy="220803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80BCA1A-A604-309E-7939-14EB62A3022D}"/>
              </a:ext>
            </a:extLst>
          </p:cNvPr>
          <p:cNvSpPr txBox="1"/>
          <p:nvPr/>
        </p:nvSpPr>
        <p:spPr>
          <a:xfrm>
            <a:off x="4708336" y="5327714"/>
            <a:ext cx="2346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Bulmer’s Directory, 1886 p340 - Hexham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CE2EA8F-6DF7-8871-3D18-3BCE10003FE2}"/>
              </a:ext>
            </a:extLst>
          </p:cNvPr>
          <p:cNvGrpSpPr/>
          <p:nvPr/>
        </p:nvGrpSpPr>
        <p:grpSpPr>
          <a:xfrm>
            <a:off x="2938508" y="5911434"/>
            <a:ext cx="5204368" cy="768343"/>
            <a:chOff x="3417902" y="5987883"/>
            <a:chExt cx="5204368" cy="768343"/>
          </a:xfrm>
        </p:grpSpPr>
        <p:pic>
          <p:nvPicPr>
            <p:cNvPr id="20" name="Picture 19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CCE5E6E8-5A14-BB2D-9056-C00E723F0D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21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6F2841C1-768B-D25E-C008-32AA39CF5F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22" name="image4.png" descr="Northumberland County Council">
              <a:extLst>
                <a:ext uri="{FF2B5EF4-FFF2-40B4-BE49-F238E27FC236}">
                  <a16:creationId xmlns:a16="http://schemas.microsoft.com/office/drawing/2014/main" id="{7C7F1358-CC21-CF63-7D08-9E75B1E44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23" name="Picture 2">
              <a:extLst>
                <a:ext uri="{FF2B5EF4-FFF2-40B4-BE49-F238E27FC236}">
                  <a16:creationId xmlns:a16="http://schemas.microsoft.com/office/drawing/2014/main" id="{E6F1D00D-FA58-CD69-59BC-EC1BDD3411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31307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Marketplace Documents</a:t>
            </a:r>
          </a:p>
        </p:txBody>
      </p:sp>
      <p:pic>
        <p:nvPicPr>
          <p:cNvPr id="11" name="Picture 10" descr="A close-up of a paper&#10;&#10;Description automatically generated">
            <a:extLst>
              <a:ext uri="{FF2B5EF4-FFF2-40B4-BE49-F238E27FC236}">
                <a16:creationId xmlns:a16="http://schemas.microsoft.com/office/drawing/2014/main" id="{E3215DBE-2BAE-1082-E37C-2EEE69746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1196" y="1588088"/>
            <a:ext cx="7704331" cy="45042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52FE89-8F1B-1525-13FB-03C0263F1C36}"/>
              </a:ext>
            </a:extLst>
          </p:cNvPr>
          <p:cNvSpPr txBox="1"/>
          <p:nvPr/>
        </p:nvSpPr>
        <p:spPr>
          <a:xfrm>
            <a:off x="9911751" y="5495026"/>
            <a:ext cx="2346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Bulmer’s Directory, 1886 p301 - Hexham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DE34937-0363-FFC1-E5F4-666A492E3797}"/>
              </a:ext>
            </a:extLst>
          </p:cNvPr>
          <p:cNvGrpSpPr/>
          <p:nvPr/>
        </p:nvGrpSpPr>
        <p:grpSpPr>
          <a:xfrm>
            <a:off x="2938508" y="5911434"/>
            <a:ext cx="5204368" cy="768343"/>
            <a:chOff x="3417902" y="5987883"/>
            <a:chExt cx="5204368" cy="768343"/>
          </a:xfrm>
        </p:grpSpPr>
        <p:pic>
          <p:nvPicPr>
            <p:cNvPr id="15" name="Picture 14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C3AEABAC-2C83-74BB-24C6-6EB39B7697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17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79437A7B-82A6-E094-21C8-4A889E531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18" name="image4.png" descr="Northumberland County Council">
              <a:extLst>
                <a:ext uri="{FF2B5EF4-FFF2-40B4-BE49-F238E27FC236}">
                  <a16:creationId xmlns:a16="http://schemas.microsoft.com/office/drawing/2014/main" id="{DFB6D142-C339-E815-6B22-FEDAFFF97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19" name="Picture 2">
              <a:extLst>
                <a:ext uri="{FF2B5EF4-FFF2-40B4-BE49-F238E27FC236}">
                  <a16:creationId xmlns:a16="http://schemas.microsoft.com/office/drawing/2014/main" id="{D05244B2-2B3B-2853-337B-20BEF92A65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44536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Marketplace Documents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52FE89-8F1B-1525-13FB-03C0263F1C36}"/>
              </a:ext>
            </a:extLst>
          </p:cNvPr>
          <p:cNvSpPr txBox="1"/>
          <p:nvPr/>
        </p:nvSpPr>
        <p:spPr>
          <a:xfrm>
            <a:off x="8824823" y="5495026"/>
            <a:ext cx="2346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History of Hexham – A B Wright, 1823 p30</a:t>
            </a:r>
          </a:p>
        </p:txBody>
      </p:sp>
      <p:pic>
        <p:nvPicPr>
          <p:cNvPr id="5" name="Picture 4" descr="A close-up of a text&#10;&#10;Description automatically generated">
            <a:extLst>
              <a:ext uri="{FF2B5EF4-FFF2-40B4-BE49-F238E27FC236}">
                <a16:creationId xmlns:a16="http://schemas.microsoft.com/office/drawing/2014/main" id="{EB9A6A27-4FB0-5D89-1EF8-930593D85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494" y="1461370"/>
            <a:ext cx="5635507" cy="469625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37E0D52-BD93-FB14-36D9-B669FAEB7946}"/>
              </a:ext>
            </a:extLst>
          </p:cNvPr>
          <p:cNvGrpSpPr/>
          <p:nvPr/>
        </p:nvGrpSpPr>
        <p:grpSpPr>
          <a:xfrm>
            <a:off x="2938508" y="5911434"/>
            <a:ext cx="5204368" cy="768343"/>
            <a:chOff x="3417902" y="5987883"/>
            <a:chExt cx="5204368" cy="768343"/>
          </a:xfrm>
        </p:grpSpPr>
        <p:pic>
          <p:nvPicPr>
            <p:cNvPr id="7" name="Picture 6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BAF9370C-75B6-FA67-75E6-18E7194EB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8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03FA0C99-A10F-503B-9A96-323FCEC37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9" name="image4.png" descr="Northumberland County Council">
              <a:extLst>
                <a:ext uri="{FF2B5EF4-FFF2-40B4-BE49-F238E27FC236}">
                  <a16:creationId xmlns:a16="http://schemas.microsoft.com/office/drawing/2014/main" id="{028CB5DC-922D-D1A3-A796-4A931E61B1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6AD0F429-23C1-D710-B94C-266875D6A7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2225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Marketplace Documents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52FE89-8F1B-1525-13FB-03C0263F1C36}"/>
              </a:ext>
            </a:extLst>
          </p:cNvPr>
          <p:cNvSpPr txBox="1"/>
          <p:nvPr/>
        </p:nvSpPr>
        <p:spPr>
          <a:xfrm>
            <a:off x="4380030" y="5817582"/>
            <a:ext cx="3825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Hexham Courant – 2 June 1877</a:t>
            </a:r>
          </a:p>
        </p:txBody>
      </p:sp>
      <p:pic>
        <p:nvPicPr>
          <p:cNvPr id="6" name="Picture 5" descr="A black and white text on a white background&#10;&#10;Description automatically generated">
            <a:extLst>
              <a:ext uri="{FF2B5EF4-FFF2-40B4-BE49-F238E27FC236}">
                <a16:creationId xmlns:a16="http://schemas.microsoft.com/office/drawing/2014/main" id="{36F6FD9F-D0FC-651E-187F-D8EEB9D4A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78" y="1626108"/>
            <a:ext cx="7497901" cy="398106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BF90E31-58A4-232B-31A6-1E87CD493C65}"/>
              </a:ext>
            </a:extLst>
          </p:cNvPr>
          <p:cNvGrpSpPr/>
          <p:nvPr/>
        </p:nvGrpSpPr>
        <p:grpSpPr>
          <a:xfrm>
            <a:off x="2938508" y="5911434"/>
            <a:ext cx="5204368" cy="768343"/>
            <a:chOff x="3417902" y="5987883"/>
            <a:chExt cx="5204368" cy="768343"/>
          </a:xfrm>
        </p:grpSpPr>
        <p:pic>
          <p:nvPicPr>
            <p:cNvPr id="8" name="Picture 7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C650214D-3FED-D79B-CD49-2EAC0A1389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9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B05AA4C3-99CC-3E70-700C-EB8657CC5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10" name="image4.png" descr="Northumberland County Council">
              <a:extLst>
                <a:ext uri="{FF2B5EF4-FFF2-40B4-BE49-F238E27FC236}">
                  <a16:creationId xmlns:a16="http://schemas.microsoft.com/office/drawing/2014/main" id="{09B27834-3930-91A7-475C-9830A9EF2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4DD81A6A-6B8F-81FD-8932-29B6C26FF8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7482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Marketplace Documents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52FE89-8F1B-1525-13FB-03C0263F1C36}"/>
              </a:ext>
            </a:extLst>
          </p:cNvPr>
          <p:cNvSpPr txBox="1"/>
          <p:nvPr/>
        </p:nvSpPr>
        <p:spPr>
          <a:xfrm>
            <a:off x="3968870" y="5909816"/>
            <a:ext cx="3825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Hexham Courant – 7 December 1907</a:t>
            </a:r>
          </a:p>
        </p:txBody>
      </p:sp>
      <p:pic>
        <p:nvPicPr>
          <p:cNvPr id="5" name="Picture 4" descr="A newspaper article about the city's market&#10;&#10;Description automatically generated with medium confidence">
            <a:extLst>
              <a:ext uri="{FF2B5EF4-FFF2-40B4-BE49-F238E27FC236}">
                <a16:creationId xmlns:a16="http://schemas.microsoft.com/office/drawing/2014/main" id="{10919DAE-2A90-A0FA-53EA-0F6AE0FCE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997" y="1461370"/>
            <a:ext cx="4353433" cy="438616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31A7BA8-ED8B-2792-F838-E6732717F30E}"/>
              </a:ext>
            </a:extLst>
          </p:cNvPr>
          <p:cNvGrpSpPr/>
          <p:nvPr/>
        </p:nvGrpSpPr>
        <p:grpSpPr>
          <a:xfrm>
            <a:off x="2938508" y="5911434"/>
            <a:ext cx="5204368" cy="768343"/>
            <a:chOff x="3417902" y="5987883"/>
            <a:chExt cx="5204368" cy="768343"/>
          </a:xfrm>
        </p:grpSpPr>
        <p:pic>
          <p:nvPicPr>
            <p:cNvPr id="8" name="Picture 7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0D4288C6-9472-65EA-3B51-4CD551C5F1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9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1E3B5B3F-D5D6-4212-0AE6-BADF2730FD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10" name="image4.png" descr="Northumberland County Council">
              <a:extLst>
                <a:ext uri="{FF2B5EF4-FFF2-40B4-BE49-F238E27FC236}">
                  <a16:creationId xmlns:a16="http://schemas.microsoft.com/office/drawing/2014/main" id="{2FA6302C-FE3F-CADB-3D81-8C097AAD2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10101420-53C3-C635-509B-F4C3427404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04878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How have marketplaces changed?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52FE89-8F1B-1525-13FB-03C0263F1C36}"/>
              </a:ext>
            </a:extLst>
          </p:cNvPr>
          <p:cNvSpPr txBox="1"/>
          <p:nvPr/>
        </p:nvSpPr>
        <p:spPr>
          <a:xfrm>
            <a:off x="1288071" y="6341290"/>
            <a:ext cx="1955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NRO 05845/3/12</a:t>
            </a:r>
          </a:p>
        </p:txBody>
      </p:sp>
      <p:pic>
        <p:nvPicPr>
          <p:cNvPr id="6" name="Picture 5" descr="A painting of a street with people walking&#10;&#10;Description automatically generated">
            <a:extLst>
              <a:ext uri="{FF2B5EF4-FFF2-40B4-BE49-F238E27FC236}">
                <a16:creationId xmlns:a16="http://schemas.microsoft.com/office/drawing/2014/main" id="{6883A41B-9CEC-D2F0-64FA-62F805233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387" y="1461370"/>
            <a:ext cx="3437308" cy="4861946"/>
          </a:xfrm>
          <a:prstGeom prst="rect">
            <a:avLst/>
          </a:prstGeom>
        </p:spPr>
      </p:pic>
      <p:pic>
        <p:nvPicPr>
          <p:cNvPr id="8" name="Picture 7" descr="A group of people in a street&#10;&#10;Description automatically generated">
            <a:extLst>
              <a:ext uri="{FF2B5EF4-FFF2-40B4-BE49-F238E27FC236}">
                <a16:creationId xmlns:a16="http://schemas.microsoft.com/office/drawing/2014/main" id="{2A6026D8-D9D5-4C36-AC92-8C5C9B0735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015" y="1461370"/>
            <a:ext cx="6400800" cy="41056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A08BC00-DBAD-C1C1-D812-EA711B124D8A}"/>
              </a:ext>
            </a:extLst>
          </p:cNvPr>
          <p:cNvSpPr txBox="1"/>
          <p:nvPr/>
        </p:nvSpPr>
        <p:spPr>
          <a:xfrm>
            <a:off x="7223182" y="5606608"/>
            <a:ext cx="1955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NRO 01542/33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DD56503-F3EC-4EF7-4814-3CF4970A9D30}"/>
              </a:ext>
            </a:extLst>
          </p:cNvPr>
          <p:cNvGrpSpPr/>
          <p:nvPr/>
        </p:nvGrpSpPr>
        <p:grpSpPr>
          <a:xfrm>
            <a:off x="2938508" y="5911434"/>
            <a:ext cx="5204368" cy="768343"/>
            <a:chOff x="3417902" y="5987883"/>
            <a:chExt cx="5204368" cy="768343"/>
          </a:xfrm>
        </p:grpSpPr>
        <p:pic>
          <p:nvPicPr>
            <p:cNvPr id="11" name="Picture 10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CD7727B0-2C68-250F-28C7-99506D63B8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15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EC2604E9-0F61-00FF-BCD5-9659CE5BA5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17" name="image4.png" descr="Northumberland County Council">
              <a:extLst>
                <a:ext uri="{FF2B5EF4-FFF2-40B4-BE49-F238E27FC236}">
                  <a16:creationId xmlns:a16="http://schemas.microsoft.com/office/drawing/2014/main" id="{0E55ED13-4407-DCFC-0452-F866A3D5ED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9AAE40DB-2103-6A55-9DF1-9E8C2AF645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25211789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{146FBD89-FC48-6C4F-96D4-07085176EAB6}tf10001120</Template>
  <TotalTime>1986</TotalTime>
  <Words>154</Words>
  <Application>Microsoft Office PowerPoint</Application>
  <PresentationFormat>Widescreen</PresentationFormat>
  <Paragraphs>33</Paragraphs>
  <Slides>9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Gill Sans MT</vt:lpstr>
      <vt:lpstr>Parcel</vt:lpstr>
      <vt:lpstr>In the Marketplace</vt:lpstr>
      <vt:lpstr>Why were markets important?</vt:lpstr>
      <vt:lpstr>Oral History</vt:lpstr>
      <vt:lpstr>Marketplace Documents</vt:lpstr>
      <vt:lpstr>Marketplace Documents</vt:lpstr>
      <vt:lpstr>Marketplace Documents</vt:lpstr>
      <vt:lpstr>Marketplace Documents</vt:lpstr>
      <vt:lpstr>Marketplace Documents</vt:lpstr>
      <vt:lpstr>How have marketplaces changed?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an Online Learning Platform and Education Resources</dc:title>
  <dc:creator>Megan Wilson (PGR)</dc:creator>
  <cp:lastModifiedBy>Megan Wilson</cp:lastModifiedBy>
  <cp:revision>76</cp:revision>
  <dcterms:created xsi:type="dcterms:W3CDTF">2021-01-18T16:02:50Z</dcterms:created>
  <dcterms:modified xsi:type="dcterms:W3CDTF">2024-11-21T14:07:11Z</dcterms:modified>
</cp:coreProperties>
</file>