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3" r:id="rId1"/>
  </p:sldMasterIdLst>
  <p:notesMasterIdLst>
    <p:notesMasterId r:id="rId9"/>
  </p:notesMasterIdLst>
  <p:sldIdLst>
    <p:sldId id="324" r:id="rId2"/>
    <p:sldId id="325" r:id="rId3"/>
    <p:sldId id="347" r:id="rId4"/>
    <p:sldId id="345" r:id="rId5"/>
    <p:sldId id="323" r:id="rId6"/>
    <p:sldId id="348" r:id="rId7"/>
    <p:sldId id="34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592"/>
    <a:srgbClr val="D8DFD2"/>
    <a:srgbClr val="C2B9D2"/>
    <a:srgbClr val="B3C5DA"/>
    <a:srgbClr val="E3B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694F7F-4CB0-40F8-AB22-1F3282C89786}" v="75" dt="2024-11-28T12:35:58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08"/>
    <p:restoredTop sz="94716"/>
  </p:normalViewPr>
  <p:slideViewPr>
    <p:cSldViewPr snapToGrid="0" snapToObjects="1">
      <p:cViewPr varScale="1">
        <p:scale>
          <a:sx n="89" d="100"/>
          <a:sy n="89" d="100"/>
        </p:scale>
        <p:origin x="101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9c68ec5b-f804-46d7-996c-a28411c85dd3" providerId="ADAL" clId="{D2694F7F-4CB0-40F8-AB22-1F3282C89786}"/>
    <pc:docChg chg="custSel addSld modSld">
      <pc:chgData name="Megan Wilson" userId="9c68ec5b-f804-46d7-996c-a28411c85dd3" providerId="ADAL" clId="{D2694F7F-4CB0-40F8-AB22-1F3282C89786}" dt="2024-11-28T12:37:06.138" v="332" actId="20577"/>
      <pc:docMkLst>
        <pc:docMk/>
      </pc:docMkLst>
      <pc:sldChg chg="addSp delSp modSp mod">
        <pc:chgData name="Megan Wilson" userId="9c68ec5b-f804-46d7-996c-a28411c85dd3" providerId="ADAL" clId="{D2694F7F-4CB0-40F8-AB22-1F3282C89786}" dt="2024-11-28T12:31:18.754" v="122" actId="20577"/>
        <pc:sldMkLst>
          <pc:docMk/>
          <pc:sldMk cId="2050939269" sldId="323"/>
        </pc:sldMkLst>
        <pc:spChg chg="mod">
          <ac:chgData name="Megan Wilson" userId="9c68ec5b-f804-46d7-996c-a28411c85dd3" providerId="ADAL" clId="{D2694F7F-4CB0-40F8-AB22-1F3282C89786}" dt="2024-11-28T12:31:18.754" v="122" actId="20577"/>
          <ac:spMkLst>
            <pc:docMk/>
            <pc:sldMk cId="2050939269" sldId="323"/>
            <ac:spMk id="2" creationId="{61FD9F4C-4746-EA4E-A453-225525B6DCFF}"/>
          </ac:spMkLst>
        </pc:spChg>
        <pc:spChg chg="add mod">
          <ac:chgData name="Megan Wilson" userId="9c68ec5b-f804-46d7-996c-a28411c85dd3" providerId="ADAL" clId="{D2694F7F-4CB0-40F8-AB22-1F3282C89786}" dt="2024-11-28T12:31:14.494" v="108" actId="1076"/>
          <ac:spMkLst>
            <pc:docMk/>
            <pc:sldMk cId="2050939269" sldId="323"/>
            <ac:spMk id="3" creationId="{B5D4462E-BA88-C1AE-DCF1-BF0FA720BFFA}"/>
          </ac:spMkLst>
        </pc:spChg>
        <pc:spChg chg="del">
          <ac:chgData name="Megan Wilson" userId="9c68ec5b-f804-46d7-996c-a28411c85dd3" providerId="ADAL" clId="{D2694F7F-4CB0-40F8-AB22-1F3282C89786}" dt="2024-11-28T12:30:28.137" v="72" actId="478"/>
          <ac:spMkLst>
            <pc:docMk/>
            <pc:sldMk cId="2050939269" sldId="323"/>
            <ac:spMk id="9" creationId="{D6B0694F-2055-4639-4BFA-088F85A66FE7}"/>
          </ac:spMkLst>
        </pc:spChg>
        <pc:picChg chg="del">
          <ac:chgData name="Megan Wilson" userId="9c68ec5b-f804-46d7-996c-a28411c85dd3" providerId="ADAL" clId="{D2694F7F-4CB0-40F8-AB22-1F3282C89786}" dt="2024-11-28T12:30:31.880" v="74" actId="478"/>
          <ac:picMkLst>
            <pc:docMk/>
            <pc:sldMk cId="2050939269" sldId="323"/>
            <ac:picMk id="7" creationId="{1BDF3A40-B398-9C87-E999-B2A6C660706E}"/>
          </ac:picMkLst>
        </pc:picChg>
        <pc:picChg chg="del">
          <ac:chgData name="Megan Wilson" userId="9c68ec5b-f804-46d7-996c-a28411c85dd3" providerId="ADAL" clId="{D2694F7F-4CB0-40F8-AB22-1F3282C89786}" dt="2024-11-28T12:30:32.569" v="75" actId="478"/>
          <ac:picMkLst>
            <pc:docMk/>
            <pc:sldMk cId="2050939269" sldId="323"/>
            <ac:picMk id="13" creationId="{A7317049-A5A0-44C2-F9BC-03016D2065F3}"/>
          </ac:picMkLst>
        </pc:picChg>
        <pc:picChg chg="del">
          <ac:chgData name="Megan Wilson" userId="9c68ec5b-f804-46d7-996c-a28411c85dd3" providerId="ADAL" clId="{D2694F7F-4CB0-40F8-AB22-1F3282C89786}" dt="2024-11-28T12:30:35.176" v="77" actId="478"/>
          <ac:picMkLst>
            <pc:docMk/>
            <pc:sldMk cId="2050939269" sldId="323"/>
            <ac:picMk id="15" creationId="{D77A2D19-10B9-7148-99BF-1EB22147F6EE}"/>
          </ac:picMkLst>
        </pc:picChg>
      </pc:sldChg>
      <pc:sldChg chg="modSp mod">
        <pc:chgData name="Megan Wilson" userId="9c68ec5b-f804-46d7-996c-a28411c85dd3" providerId="ADAL" clId="{D2694F7F-4CB0-40F8-AB22-1F3282C89786}" dt="2024-11-28T12:37:06.138" v="332" actId="20577"/>
        <pc:sldMkLst>
          <pc:docMk/>
          <pc:sldMk cId="1234034161" sldId="324"/>
        </pc:sldMkLst>
        <pc:spChg chg="mod">
          <ac:chgData name="Megan Wilson" userId="9c68ec5b-f804-46d7-996c-a28411c85dd3" providerId="ADAL" clId="{D2694F7F-4CB0-40F8-AB22-1F3282C89786}" dt="2024-11-28T12:37:06.138" v="332" actId="20577"/>
          <ac:spMkLst>
            <pc:docMk/>
            <pc:sldMk cId="1234034161" sldId="324"/>
            <ac:spMk id="6" creationId="{72381798-C925-3833-C2BE-AE65115CDF82}"/>
          </ac:spMkLst>
        </pc:spChg>
      </pc:sldChg>
      <pc:sldChg chg="addSp delSp modSp mod">
        <pc:chgData name="Megan Wilson" userId="9c68ec5b-f804-46d7-996c-a28411c85dd3" providerId="ADAL" clId="{D2694F7F-4CB0-40F8-AB22-1F3282C89786}" dt="2024-11-28T12:27:46.167" v="3" actId="1076"/>
        <pc:sldMkLst>
          <pc:docMk/>
          <pc:sldMk cId="2645162541" sldId="325"/>
        </pc:sldMkLst>
        <pc:grpChg chg="add mod">
          <ac:chgData name="Megan Wilson" userId="9c68ec5b-f804-46d7-996c-a28411c85dd3" providerId="ADAL" clId="{D2694F7F-4CB0-40F8-AB22-1F3282C89786}" dt="2024-11-28T12:27:46.167" v="3" actId="1076"/>
          <ac:grpSpMkLst>
            <pc:docMk/>
            <pc:sldMk cId="2645162541" sldId="325"/>
            <ac:grpSpMk id="3" creationId="{B180BDB0-CE62-6E28-C702-152A1107DFE5}"/>
          </ac:grpSpMkLst>
        </pc:grpChg>
        <pc:picChg chg="mod">
          <ac:chgData name="Megan Wilson" userId="9c68ec5b-f804-46d7-996c-a28411c85dd3" providerId="ADAL" clId="{D2694F7F-4CB0-40F8-AB22-1F3282C89786}" dt="2024-11-28T12:27:46.167" v="3" actId="1076"/>
          <ac:picMkLst>
            <pc:docMk/>
            <pc:sldMk cId="2645162541" sldId="325"/>
            <ac:picMk id="5" creationId="{2C0578A5-465B-9AFF-806D-84BD6500A073}"/>
          </ac:picMkLst>
        </pc:picChg>
        <pc:picChg chg="mod">
          <ac:chgData name="Megan Wilson" userId="9c68ec5b-f804-46d7-996c-a28411c85dd3" providerId="ADAL" clId="{D2694F7F-4CB0-40F8-AB22-1F3282C89786}" dt="2024-11-28T12:27:46.167" v="3" actId="1076"/>
          <ac:picMkLst>
            <pc:docMk/>
            <pc:sldMk cId="2645162541" sldId="325"/>
            <ac:picMk id="6" creationId="{A13FEABD-F4DD-333C-161F-20FC500BBF2D}"/>
          </ac:picMkLst>
        </pc:picChg>
        <pc:picChg chg="mod">
          <ac:chgData name="Megan Wilson" userId="9c68ec5b-f804-46d7-996c-a28411c85dd3" providerId="ADAL" clId="{D2694F7F-4CB0-40F8-AB22-1F3282C89786}" dt="2024-11-28T12:27:46.167" v="3" actId="1076"/>
          <ac:picMkLst>
            <pc:docMk/>
            <pc:sldMk cId="2645162541" sldId="325"/>
            <ac:picMk id="7" creationId="{2359CAC2-D969-6CE9-A504-D020CE87F279}"/>
          </ac:picMkLst>
        </pc:picChg>
        <pc:picChg chg="mod">
          <ac:chgData name="Megan Wilson" userId="9c68ec5b-f804-46d7-996c-a28411c85dd3" providerId="ADAL" clId="{D2694F7F-4CB0-40F8-AB22-1F3282C89786}" dt="2024-11-28T12:27:46.167" v="3" actId="1076"/>
          <ac:picMkLst>
            <pc:docMk/>
            <pc:sldMk cId="2645162541" sldId="325"/>
            <ac:picMk id="8" creationId="{6AEA1A7F-606D-972A-6D6E-222826E4972C}"/>
          </ac:picMkLst>
        </pc:picChg>
        <pc:picChg chg="del mod">
          <ac:chgData name="Megan Wilson" userId="9c68ec5b-f804-46d7-996c-a28411c85dd3" providerId="ADAL" clId="{D2694F7F-4CB0-40F8-AB22-1F3282C89786}" dt="2024-11-28T12:27:40.278" v="1" actId="478"/>
          <ac:picMkLst>
            <pc:docMk/>
            <pc:sldMk cId="2645162541" sldId="325"/>
            <ac:picMk id="12" creationId="{8027CCB9-45BE-E346-B4EE-D451D18A5764}"/>
          </ac:picMkLst>
        </pc:picChg>
        <pc:picChg chg="del">
          <ac:chgData name="Megan Wilson" userId="9c68ec5b-f804-46d7-996c-a28411c85dd3" providerId="ADAL" clId="{D2694F7F-4CB0-40F8-AB22-1F3282C89786}" dt="2024-11-28T12:27:40.278" v="1" actId="478"/>
          <ac:picMkLst>
            <pc:docMk/>
            <pc:sldMk cId="2645162541" sldId="325"/>
            <ac:picMk id="13" creationId="{AF9B2A55-72A5-674B-A5CE-87652006F08F}"/>
          </ac:picMkLst>
        </pc:picChg>
        <pc:picChg chg="del mod">
          <ac:chgData name="Megan Wilson" userId="9c68ec5b-f804-46d7-996c-a28411c85dd3" providerId="ADAL" clId="{D2694F7F-4CB0-40F8-AB22-1F3282C89786}" dt="2024-11-28T12:27:40.278" v="1" actId="478"/>
          <ac:picMkLst>
            <pc:docMk/>
            <pc:sldMk cId="2645162541" sldId="325"/>
            <ac:picMk id="14" creationId="{5B283FF5-E6AB-4E40-8A5A-AFCDD28D9070}"/>
          </ac:picMkLst>
        </pc:picChg>
      </pc:sldChg>
      <pc:sldChg chg="addSp delSp modSp mod modAnim">
        <pc:chgData name="Megan Wilson" userId="9c68ec5b-f804-46d7-996c-a28411c85dd3" providerId="ADAL" clId="{D2694F7F-4CB0-40F8-AB22-1F3282C89786}" dt="2024-11-28T12:33:30.758" v="219" actId="20577"/>
        <pc:sldMkLst>
          <pc:docMk/>
          <pc:sldMk cId="890745078" sldId="345"/>
        </pc:sldMkLst>
        <pc:spChg chg="mod">
          <ac:chgData name="Megan Wilson" userId="9c68ec5b-f804-46d7-996c-a28411c85dd3" providerId="ADAL" clId="{D2694F7F-4CB0-40F8-AB22-1F3282C89786}" dt="2024-11-28T12:31:51.679" v="149" actId="20577"/>
          <ac:spMkLst>
            <pc:docMk/>
            <pc:sldMk cId="890745078" sldId="345"/>
            <ac:spMk id="2" creationId="{61FD9F4C-4746-EA4E-A453-225525B6DCFF}"/>
          </ac:spMkLst>
        </pc:spChg>
        <pc:spChg chg="del mod">
          <ac:chgData name="Megan Wilson" userId="9c68ec5b-f804-46d7-996c-a28411c85dd3" providerId="ADAL" clId="{D2694F7F-4CB0-40F8-AB22-1F3282C89786}" dt="2024-11-28T12:31:54.082" v="150" actId="478"/>
          <ac:spMkLst>
            <pc:docMk/>
            <pc:sldMk cId="890745078" sldId="345"/>
            <ac:spMk id="9" creationId="{022FE556-8083-C283-1F1D-78C5251FD0A8}"/>
          </ac:spMkLst>
        </pc:spChg>
        <pc:spChg chg="add mod">
          <ac:chgData name="Megan Wilson" userId="9c68ec5b-f804-46d7-996c-a28411c85dd3" providerId="ADAL" clId="{D2694F7F-4CB0-40F8-AB22-1F3282C89786}" dt="2024-11-28T12:33:30.758" v="219" actId="20577"/>
          <ac:spMkLst>
            <pc:docMk/>
            <pc:sldMk cId="890745078" sldId="345"/>
            <ac:spMk id="12" creationId="{2594386F-7539-9654-D878-200FB821EB70}"/>
          </ac:spMkLst>
        </pc:spChg>
        <pc:picChg chg="del">
          <ac:chgData name="Megan Wilson" userId="9c68ec5b-f804-46d7-996c-a28411c85dd3" providerId="ADAL" clId="{D2694F7F-4CB0-40F8-AB22-1F3282C89786}" dt="2024-11-28T12:28:14.166" v="38" actId="478"/>
          <ac:picMkLst>
            <pc:docMk/>
            <pc:sldMk cId="890745078" sldId="345"/>
            <ac:picMk id="7" creationId="{E1BC80F9-3A5A-A4CF-2F1D-2EA164516A97}"/>
          </ac:picMkLst>
        </pc:picChg>
        <pc:picChg chg="add mod">
          <ac:chgData name="Megan Wilson" userId="9c68ec5b-f804-46d7-996c-a28411c85dd3" providerId="ADAL" clId="{D2694F7F-4CB0-40F8-AB22-1F3282C89786}" dt="2024-11-28T12:29:43.254" v="54" actId="1076"/>
          <ac:picMkLst>
            <pc:docMk/>
            <pc:sldMk cId="890745078" sldId="345"/>
            <ac:picMk id="11" creationId="{32719430-D706-3411-041A-F42555507D7A}"/>
          </ac:picMkLst>
        </pc:picChg>
      </pc:sldChg>
      <pc:sldChg chg="addSp delSp modSp mod">
        <pc:chgData name="Megan Wilson" userId="9c68ec5b-f804-46d7-996c-a28411c85dd3" providerId="ADAL" clId="{D2694F7F-4CB0-40F8-AB22-1F3282C89786}" dt="2024-11-28T12:27:57.933" v="8" actId="1076"/>
        <pc:sldMkLst>
          <pc:docMk/>
          <pc:sldMk cId="163916812" sldId="347"/>
        </pc:sldMkLst>
        <pc:spChg chg="mod">
          <ac:chgData name="Megan Wilson" userId="9c68ec5b-f804-46d7-996c-a28411c85dd3" providerId="ADAL" clId="{D2694F7F-4CB0-40F8-AB22-1F3282C89786}" dt="2024-11-28T12:27:57.933" v="8" actId="1076"/>
          <ac:spMkLst>
            <pc:docMk/>
            <pc:sldMk cId="163916812" sldId="347"/>
            <ac:spMk id="3" creationId="{61AF44B4-4BA6-DCE8-8A81-3ED516D3E244}"/>
          </ac:spMkLst>
        </pc:spChg>
        <pc:grpChg chg="add mod">
          <ac:chgData name="Megan Wilson" userId="9c68ec5b-f804-46d7-996c-a28411c85dd3" providerId="ADAL" clId="{D2694F7F-4CB0-40F8-AB22-1F3282C89786}" dt="2024-11-28T12:27:55.448" v="6" actId="1076"/>
          <ac:grpSpMkLst>
            <pc:docMk/>
            <pc:sldMk cId="163916812" sldId="347"/>
            <ac:grpSpMk id="4" creationId="{417DECC5-64D3-96E9-FDE8-B410E97D2B4D}"/>
          </ac:grpSpMkLst>
        </pc:grpChg>
        <pc:picChg chg="mod">
          <ac:chgData name="Megan Wilson" userId="9c68ec5b-f804-46d7-996c-a28411c85dd3" providerId="ADAL" clId="{D2694F7F-4CB0-40F8-AB22-1F3282C89786}" dt="2024-11-28T12:27:55.448" v="6" actId="1076"/>
          <ac:picMkLst>
            <pc:docMk/>
            <pc:sldMk cId="163916812" sldId="347"/>
            <ac:picMk id="5" creationId="{2C8B5CFE-FB54-D028-FA09-73CDC1AF6876}"/>
          </ac:picMkLst>
        </pc:picChg>
        <pc:picChg chg="mod">
          <ac:chgData name="Megan Wilson" userId="9c68ec5b-f804-46d7-996c-a28411c85dd3" providerId="ADAL" clId="{D2694F7F-4CB0-40F8-AB22-1F3282C89786}" dt="2024-11-28T12:27:55.448" v="6" actId="1076"/>
          <ac:picMkLst>
            <pc:docMk/>
            <pc:sldMk cId="163916812" sldId="347"/>
            <ac:picMk id="6" creationId="{CDA4A978-6A1C-0DF1-B691-0639EA9B8EA7}"/>
          </ac:picMkLst>
        </pc:picChg>
        <pc:picChg chg="mod">
          <ac:chgData name="Megan Wilson" userId="9c68ec5b-f804-46d7-996c-a28411c85dd3" providerId="ADAL" clId="{D2694F7F-4CB0-40F8-AB22-1F3282C89786}" dt="2024-11-28T12:27:55.448" v="6" actId="1076"/>
          <ac:picMkLst>
            <pc:docMk/>
            <pc:sldMk cId="163916812" sldId="347"/>
            <ac:picMk id="7" creationId="{6839F942-7781-5CBD-18A3-30BAA52F71E8}"/>
          </ac:picMkLst>
        </pc:picChg>
        <pc:picChg chg="mod">
          <ac:chgData name="Megan Wilson" userId="9c68ec5b-f804-46d7-996c-a28411c85dd3" providerId="ADAL" clId="{D2694F7F-4CB0-40F8-AB22-1F3282C89786}" dt="2024-11-28T12:27:55.448" v="6" actId="1076"/>
          <ac:picMkLst>
            <pc:docMk/>
            <pc:sldMk cId="163916812" sldId="347"/>
            <ac:picMk id="8" creationId="{ED8E34F9-E25C-E95C-675B-1FC0D0488DC6}"/>
          </ac:picMkLst>
        </pc:picChg>
        <pc:picChg chg="del">
          <ac:chgData name="Megan Wilson" userId="9c68ec5b-f804-46d7-996c-a28411c85dd3" providerId="ADAL" clId="{D2694F7F-4CB0-40F8-AB22-1F3282C89786}" dt="2024-11-28T12:27:51.926" v="4" actId="478"/>
          <ac:picMkLst>
            <pc:docMk/>
            <pc:sldMk cId="163916812" sldId="347"/>
            <ac:picMk id="12" creationId="{8027CCB9-45BE-E346-B4EE-D451D18A5764}"/>
          </ac:picMkLst>
        </pc:picChg>
        <pc:picChg chg="del">
          <ac:chgData name="Megan Wilson" userId="9c68ec5b-f804-46d7-996c-a28411c85dd3" providerId="ADAL" clId="{D2694F7F-4CB0-40F8-AB22-1F3282C89786}" dt="2024-11-28T12:27:51.926" v="4" actId="478"/>
          <ac:picMkLst>
            <pc:docMk/>
            <pc:sldMk cId="163916812" sldId="347"/>
            <ac:picMk id="13" creationId="{AF9B2A55-72A5-674B-A5CE-87652006F08F}"/>
          </ac:picMkLst>
        </pc:picChg>
        <pc:picChg chg="del">
          <ac:chgData name="Megan Wilson" userId="9c68ec5b-f804-46d7-996c-a28411c85dd3" providerId="ADAL" clId="{D2694F7F-4CB0-40F8-AB22-1F3282C89786}" dt="2024-11-28T12:27:51.926" v="4" actId="478"/>
          <ac:picMkLst>
            <pc:docMk/>
            <pc:sldMk cId="163916812" sldId="347"/>
            <ac:picMk id="14" creationId="{5B283FF5-E6AB-4E40-8A5A-AFCDD28D9070}"/>
          </ac:picMkLst>
        </pc:picChg>
      </pc:sldChg>
      <pc:sldChg chg="addSp delSp modSp add mod">
        <pc:chgData name="Megan Wilson" userId="9c68ec5b-f804-46d7-996c-a28411c85dd3" providerId="ADAL" clId="{D2694F7F-4CB0-40F8-AB22-1F3282C89786}" dt="2024-11-28T12:36:15.464" v="245" actId="1076"/>
        <pc:sldMkLst>
          <pc:docMk/>
          <pc:sldMk cId="2646698259" sldId="348"/>
        </pc:sldMkLst>
        <pc:spChg chg="mod">
          <ac:chgData name="Megan Wilson" userId="9c68ec5b-f804-46d7-996c-a28411c85dd3" providerId="ADAL" clId="{D2694F7F-4CB0-40F8-AB22-1F3282C89786}" dt="2024-11-28T12:35:42.471" v="237" actId="20577"/>
          <ac:spMkLst>
            <pc:docMk/>
            <pc:sldMk cId="2646698259" sldId="348"/>
            <ac:spMk id="2" creationId="{61FD9F4C-4746-EA4E-A453-225525B6DCFF}"/>
          </ac:spMkLst>
        </pc:spChg>
        <pc:spChg chg="del">
          <ac:chgData name="Megan Wilson" userId="9c68ec5b-f804-46d7-996c-a28411c85dd3" providerId="ADAL" clId="{D2694F7F-4CB0-40F8-AB22-1F3282C89786}" dt="2024-11-28T12:35:58.185" v="238" actId="478"/>
          <ac:spMkLst>
            <pc:docMk/>
            <pc:sldMk cId="2646698259" sldId="348"/>
            <ac:spMk id="3" creationId="{B5D4462E-BA88-C1AE-DCF1-BF0FA720BFFA}"/>
          </ac:spMkLst>
        </pc:spChg>
        <pc:spChg chg="add mod">
          <ac:chgData name="Megan Wilson" userId="9c68ec5b-f804-46d7-996c-a28411c85dd3" providerId="ADAL" clId="{D2694F7F-4CB0-40F8-AB22-1F3282C89786}" dt="2024-11-28T12:36:15.464" v="245" actId="1076"/>
          <ac:spMkLst>
            <pc:docMk/>
            <pc:sldMk cId="2646698259" sldId="348"/>
            <ac:spMk id="4" creationId="{E77C2D82-FE02-B8CA-F8B8-BE1455A9930D}"/>
          </ac:spMkLst>
        </pc:spChg>
      </pc:sldChg>
      <pc:sldChg chg="modSp add mod">
        <pc:chgData name="Megan Wilson" userId="9c68ec5b-f804-46d7-996c-a28411c85dd3" providerId="ADAL" clId="{D2694F7F-4CB0-40F8-AB22-1F3282C89786}" dt="2024-11-28T12:36:53.281" v="323" actId="1076"/>
        <pc:sldMkLst>
          <pc:docMk/>
          <pc:sldMk cId="2382805516" sldId="349"/>
        </pc:sldMkLst>
        <pc:spChg chg="mod">
          <ac:chgData name="Megan Wilson" userId="9c68ec5b-f804-46d7-996c-a28411c85dd3" providerId="ADAL" clId="{D2694F7F-4CB0-40F8-AB22-1F3282C89786}" dt="2024-11-28T12:36:29.766" v="281" actId="20577"/>
          <ac:spMkLst>
            <pc:docMk/>
            <pc:sldMk cId="2382805516" sldId="349"/>
            <ac:spMk id="2" creationId="{61FD9F4C-4746-EA4E-A453-225525B6DCFF}"/>
          </ac:spMkLst>
        </pc:spChg>
        <pc:spChg chg="mod">
          <ac:chgData name="Megan Wilson" userId="9c68ec5b-f804-46d7-996c-a28411c85dd3" providerId="ADAL" clId="{D2694F7F-4CB0-40F8-AB22-1F3282C89786}" dt="2024-11-28T12:36:53.281" v="323" actId="1076"/>
          <ac:spMkLst>
            <pc:docMk/>
            <pc:sldMk cId="2382805516" sldId="349"/>
            <ac:spMk id="4" creationId="{E77C2D82-FE02-B8CA-F8B8-BE1455A9930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6D152-3BB4-5140-B54F-39FBD5AE57F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CEA49-F8B8-A844-A3E0-42A71C6E6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6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42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296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920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CEA49-F8B8-A844-A3E0-42A71C6E6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312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61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97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CEA49-F8B8-A844-A3E0-42A71C6E66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84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22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4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2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9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3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8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5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8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6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3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094BB28-7FE3-4B40-9D43-D5FBCD6FAF6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768D2B1-AD44-0E46-815F-123CF87C8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.jpeg"/><Relationship Id="rId9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jpe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4.png"/><Relationship Id="rId4" Type="http://schemas.openxmlformats.org/officeDocument/2006/relationships/image" Target="../media/image12.jpe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2C0E5D-2A02-1448-9814-EA1A21A8F1B3}"/>
              </a:ext>
            </a:extLst>
          </p:cNvPr>
          <p:cNvSpPr/>
          <p:nvPr/>
        </p:nvSpPr>
        <p:spPr>
          <a:xfrm>
            <a:off x="0" y="4305608"/>
            <a:ext cx="12192000" cy="25887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39AAE-A145-9192-34E2-0468ED7B2C25}"/>
              </a:ext>
            </a:extLst>
          </p:cNvPr>
          <p:cNvSpPr/>
          <p:nvPr/>
        </p:nvSpPr>
        <p:spPr>
          <a:xfrm>
            <a:off x="0" y="0"/>
            <a:ext cx="12192000" cy="4305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EA6A484-3A24-D747-B64B-5FF24D17D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4"/>
          <a:stretch/>
        </p:blipFill>
        <p:spPr>
          <a:xfrm>
            <a:off x="1349021" y="640078"/>
            <a:ext cx="9493957" cy="33013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2381798-C925-3833-C2BE-AE65115CD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842008"/>
            <a:ext cx="8991600" cy="98393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Animation</a:t>
            </a:r>
          </a:p>
        </p:txBody>
      </p:sp>
      <p:pic>
        <p:nvPicPr>
          <p:cNvPr id="2" name="image1.png" descr="A close up of a sign&#10;&#10;Description automatically generated">
            <a:extLst>
              <a:ext uri="{FF2B5EF4-FFF2-40B4-BE49-F238E27FC236}">
                <a16:creationId xmlns:a16="http://schemas.microsoft.com/office/drawing/2014/main" id="{3B2107A1-172C-933C-5FE2-232841A094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61438" y="6264290"/>
            <a:ext cx="1222417" cy="475155"/>
          </a:xfrm>
          <a:prstGeom prst="rect">
            <a:avLst/>
          </a:prstGeom>
          <a:ln/>
        </p:spPr>
      </p:pic>
      <p:pic>
        <p:nvPicPr>
          <p:cNvPr id="9" name="image4.png" descr="Northumberland County Council">
            <a:extLst>
              <a:ext uri="{FF2B5EF4-FFF2-40B4-BE49-F238E27FC236}">
                <a16:creationId xmlns:a16="http://schemas.microsoft.com/office/drawing/2014/main" id="{C032F3B7-38D0-E860-7DE7-756227D02E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57731" y="6319566"/>
            <a:ext cx="2045344" cy="364602"/>
          </a:xfrm>
          <a:prstGeom prst="rect">
            <a:avLst/>
          </a:prstGeom>
          <a:ln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B0127FA-CD6D-5DB1-77EC-2E2176ADD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35" y="5873741"/>
            <a:ext cx="992316" cy="9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03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What is animation?</a:t>
            </a:r>
          </a:p>
        </p:txBody>
      </p:sp>
      <p:pic>
        <p:nvPicPr>
          <p:cNvPr id="1026" name="Picture 2" descr="Spider-Man: Into the Spider-Verse' Review: A Fresh Take on a Venerable Hero  - The New York Times">
            <a:extLst>
              <a:ext uri="{FF2B5EF4-FFF2-40B4-BE49-F238E27FC236}">
                <a16:creationId xmlns:a16="http://schemas.microsoft.com/office/drawing/2014/main" id="{4C2348EA-83D3-DDD2-34B4-6180B33E9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06" y="1862092"/>
            <a:ext cx="3978875" cy="207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kémon' series ends after 25 years and 1,200 episodes">
            <a:extLst>
              <a:ext uri="{FF2B5EF4-FFF2-40B4-BE49-F238E27FC236}">
                <a16:creationId xmlns:a16="http://schemas.microsoft.com/office/drawing/2014/main" id="{371FAB19-A1E9-AD1C-84BF-049E66EC6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070" y="1461370"/>
            <a:ext cx="3488724" cy="174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ppa Pig – Peppa Pig World">
            <a:extLst>
              <a:ext uri="{FF2B5EF4-FFF2-40B4-BE49-F238E27FC236}">
                <a16:creationId xmlns:a16="http://schemas.microsoft.com/office/drawing/2014/main" id="{E1A4F58F-A016-4630-EB64-425DA25A3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378" y="1461370"/>
            <a:ext cx="2817340" cy="211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rpse Bride (2005) - IMDb">
            <a:extLst>
              <a:ext uri="{FF2B5EF4-FFF2-40B4-BE49-F238E27FC236}">
                <a16:creationId xmlns:a16="http://schemas.microsoft.com/office/drawing/2014/main" id="{3767E1AF-C6BF-6C63-BCDB-720BEC8B6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834" y="4354372"/>
            <a:ext cx="3863196" cy="208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ickey Mouse: Disney loses copyright of early version of cartoon character  featured in Steamboat Willie | Ents &amp; Arts News | Sky News">
            <a:extLst>
              <a:ext uri="{FF2B5EF4-FFF2-40B4-BE49-F238E27FC236}">
                <a16:creationId xmlns:a16="http://schemas.microsoft.com/office/drawing/2014/main" id="{F2903AA8-8C5C-220F-A667-D6251BFAF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97" y="4363762"/>
            <a:ext cx="3866292" cy="217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allace &amp; Gromit | HIT Entertainment Wiki | Fandom">
            <a:extLst>
              <a:ext uri="{FF2B5EF4-FFF2-40B4-BE49-F238E27FC236}">
                <a16:creationId xmlns:a16="http://schemas.microsoft.com/office/drawing/2014/main" id="{8857DC57-FFD1-0ED8-1884-0440E565F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170" y="3885985"/>
            <a:ext cx="2743657" cy="217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DBFD98-588C-C229-A630-82723C515467}"/>
              </a:ext>
            </a:extLst>
          </p:cNvPr>
          <p:cNvSpPr txBox="1"/>
          <p:nvPr/>
        </p:nvSpPr>
        <p:spPr>
          <a:xfrm>
            <a:off x="710766" y="3490633"/>
            <a:ext cx="1138426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art of making stationary images or objects look as if they are moving.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80BDB0-CE62-6E28-C702-152A1107DFE5}"/>
              </a:ext>
            </a:extLst>
          </p:cNvPr>
          <p:cNvGrpSpPr/>
          <p:nvPr/>
        </p:nvGrpSpPr>
        <p:grpSpPr>
          <a:xfrm>
            <a:off x="3122880" y="6060774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2C0578A5-465B-9AFF-806D-84BD6500A0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A13FEABD-F4DD-333C-161F-20FC500BB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2359CAC2-D969-6CE9-A504-D020CE87F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6AEA1A7F-606D-972A-6D6E-222826E497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516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What is stop motion animation?</a:t>
            </a:r>
          </a:p>
        </p:txBody>
      </p:sp>
      <p:pic>
        <p:nvPicPr>
          <p:cNvPr id="3074" name="Picture 2" descr="Stop Motion Animation for Kids: Courses, Camps, &amp; Parent Guide">
            <a:extLst>
              <a:ext uri="{FF2B5EF4-FFF2-40B4-BE49-F238E27FC236}">
                <a16:creationId xmlns:a16="http://schemas.microsoft.com/office/drawing/2014/main" id="{62A39565-587A-C461-63F9-1C7C68FB4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59" y="1426908"/>
            <a:ext cx="5470370" cy="273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top Motion Animation: Create Movies Using a Tablet or Smartphone">
            <a:extLst>
              <a:ext uri="{FF2B5EF4-FFF2-40B4-BE49-F238E27FC236}">
                <a16:creationId xmlns:a16="http://schemas.microsoft.com/office/drawing/2014/main" id="{ADCF02F6-3717-9EC5-BBE4-F56929D5D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409" y="1485544"/>
            <a:ext cx="4450894" cy="250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cent Time Excellent Stop Motion Animation Movies">
            <a:extLst>
              <a:ext uri="{FF2B5EF4-FFF2-40B4-BE49-F238E27FC236}">
                <a16:creationId xmlns:a16="http://schemas.microsoft.com/office/drawing/2014/main" id="{B7AA9011-3149-E3EB-466B-346D2AE31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8" y="4300868"/>
            <a:ext cx="3435651" cy="237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ssential Materials You Need to Make a Stop Motion Animation | Domestika">
            <a:extLst>
              <a:ext uri="{FF2B5EF4-FFF2-40B4-BE49-F238E27FC236}">
                <a16:creationId xmlns:a16="http://schemas.microsoft.com/office/drawing/2014/main" id="{A8C7A76E-A814-3BE4-D0FB-EB06177E0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541" y="4191569"/>
            <a:ext cx="3981137" cy="208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AF44B4-4BA6-DCE8-8A81-3ED516D3E244}"/>
              </a:ext>
            </a:extLst>
          </p:cNvPr>
          <p:cNvSpPr txBox="1"/>
          <p:nvPr/>
        </p:nvSpPr>
        <p:spPr>
          <a:xfrm>
            <a:off x="4117752" y="4659306"/>
            <a:ext cx="3649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Stop motion is an animation technique that uses small movements and lots of photographs to give the impression of movement in a story.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7DECC5-64D3-96E9-FDE8-B410E97D2B4D}"/>
              </a:ext>
            </a:extLst>
          </p:cNvPr>
          <p:cNvGrpSpPr/>
          <p:nvPr/>
        </p:nvGrpSpPr>
        <p:grpSpPr>
          <a:xfrm>
            <a:off x="3279345" y="6055195"/>
            <a:ext cx="5204368" cy="768343"/>
            <a:chOff x="3417902" y="5987883"/>
            <a:chExt cx="5204368" cy="768343"/>
          </a:xfrm>
        </p:grpSpPr>
        <p:pic>
          <p:nvPicPr>
            <p:cNvPr id="5" name="Picture 4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2C8B5CFE-FB54-D028-FA09-73CDC1AF68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6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CDA4A978-6A1C-0DF1-B691-0639EA9B8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7" name="image4.png" descr="Northumberland County Council">
              <a:extLst>
                <a:ext uri="{FF2B5EF4-FFF2-40B4-BE49-F238E27FC236}">
                  <a16:creationId xmlns:a16="http://schemas.microsoft.com/office/drawing/2014/main" id="{6839F942-7781-5CBD-18A3-30BAA52F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ED8E34F9-E25C-E95C-675B-1FC0D0488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91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175" y="178223"/>
            <a:ext cx="8454006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Getting started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C0880F-5648-D89F-76C9-42250EC6E4DB}"/>
              </a:ext>
            </a:extLst>
          </p:cNvPr>
          <p:cNvGrpSpPr/>
          <p:nvPr/>
        </p:nvGrpSpPr>
        <p:grpSpPr>
          <a:xfrm>
            <a:off x="3493816" y="6089657"/>
            <a:ext cx="5204368" cy="768343"/>
            <a:chOff x="3417902" y="5987883"/>
            <a:chExt cx="5204368" cy="768343"/>
          </a:xfrm>
        </p:grpSpPr>
        <p:pic>
          <p:nvPicPr>
            <p:cNvPr id="4" name="Picture 3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5783474A-E875-3E7F-A6FF-5AFE8AA46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5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65A8A2EA-2F79-0BB2-7996-C86DAEC5E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6" name="image4.png" descr="Northumberland County Council">
              <a:extLst>
                <a:ext uri="{FF2B5EF4-FFF2-40B4-BE49-F238E27FC236}">
                  <a16:creationId xmlns:a16="http://schemas.microsoft.com/office/drawing/2014/main" id="{CD34E270-63B1-0AB7-B74E-D3272EF1C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6B76D3EA-2DB4-F1AD-C882-139C50ADE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10" descr="A group of drawings on paper&#10;&#10;Description automatically generated">
            <a:extLst>
              <a:ext uri="{FF2B5EF4-FFF2-40B4-BE49-F238E27FC236}">
                <a16:creationId xmlns:a16="http://schemas.microsoft.com/office/drawing/2014/main" id="{32719430-D706-3411-041A-F42555507D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49" y="1461370"/>
            <a:ext cx="3503401" cy="46712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594386F-7539-9654-D878-200FB821EB70}"/>
              </a:ext>
            </a:extLst>
          </p:cNvPr>
          <p:cNvSpPr txBox="1"/>
          <p:nvPr/>
        </p:nvSpPr>
        <p:spPr>
          <a:xfrm>
            <a:off x="4407811" y="1573410"/>
            <a:ext cx="71596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1. In groups, come up with your idea – e.g. build your own manor, court room and consequences, marketplace scene.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2. Make a storyboard for your idea – what will happen, where will it take place, who are your characters, what backgrounds or props will you need?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3. Share your ideas with the class.</a:t>
            </a:r>
          </a:p>
        </p:txBody>
      </p:sp>
    </p:spTree>
    <p:extLst>
      <p:ext uri="{BB962C8B-B14F-4D97-AF65-F5344CB8AC3E}">
        <p14:creationId xmlns:p14="http://schemas.microsoft.com/office/powerpoint/2010/main" val="89074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/>
                <a:cs typeface="Calibri"/>
              </a:rPr>
              <a:t>Allocate Roles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025C8C-175E-794E-3A5F-FF1E3308648A}"/>
              </a:ext>
            </a:extLst>
          </p:cNvPr>
          <p:cNvGrpSpPr/>
          <p:nvPr/>
        </p:nvGrpSpPr>
        <p:grpSpPr>
          <a:xfrm>
            <a:off x="3083790" y="5911434"/>
            <a:ext cx="5204368" cy="768343"/>
            <a:chOff x="3417902" y="5987883"/>
            <a:chExt cx="5204368" cy="768343"/>
          </a:xfrm>
        </p:grpSpPr>
        <p:pic>
          <p:nvPicPr>
            <p:cNvPr id="6" name="Picture 5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0EB134A9-3A0D-1FF7-947F-6E820103E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2EFE59AD-CED7-5B11-E4CD-267A9E1F5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0" name="image4.png" descr="Northumberland County Council">
              <a:extLst>
                <a:ext uri="{FF2B5EF4-FFF2-40B4-BE49-F238E27FC236}">
                  <a16:creationId xmlns:a16="http://schemas.microsoft.com/office/drawing/2014/main" id="{4C2A7221-4AF5-8782-B877-71FA5D82D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03456F2-C9F9-5E4C-DE3A-CB5BFF790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5D4462E-BA88-C1AE-DCF1-BF0FA720BFFA}"/>
              </a:ext>
            </a:extLst>
          </p:cNvPr>
          <p:cNvSpPr txBox="1"/>
          <p:nvPr/>
        </p:nvSpPr>
        <p:spPr>
          <a:xfrm>
            <a:off x="770236" y="1473853"/>
            <a:ext cx="106515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Directors – group leaders, oversee the creative vision of the film.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Camera operators – photograph each scene, make sure the camera is still and lined up correctly for each frame.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Scene/background designers – create the backgrounds, make sure the correct backgrounds are used for each scene.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Character designers/animators – create the characters, move them each frame.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Script supervisors – plan what is needed for each scene, check each set-up to make sure everything needed is included.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93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/>
                <a:cs typeface="Calibri"/>
              </a:rPr>
              <a:t>Go!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025C8C-175E-794E-3A5F-FF1E3308648A}"/>
              </a:ext>
            </a:extLst>
          </p:cNvPr>
          <p:cNvGrpSpPr/>
          <p:nvPr/>
        </p:nvGrpSpPr>
        <p:grpSpPr>
          <a:xfrm>
            <a:off x="3083790" y="5911434"/>
            <a:ext cx="5204368" cy="768343"/>
            <a:chOff x="3417902" y="5987883"/>
            <a:chExt cx="5204368" cy="768343"/>
          </a:xfrm>
        </p:grpSpPr>
        <p:pic>
          <p:nvPicPr>
            <p:cNvPr id="6" name="Picture 5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0EB134A9-3A0D-1FF7-947F-6E820103E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2EFE59AD-CED7-5B11-E4CD-267A9E1F5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0" name="image4.png" descr="Northumberland County Council">
              <a:extLst>
                <a:ext uri="{FF2B5EF4-FFF2-40B4-BE49-F238E27FC236}">
                  <a16:creationId xmlns:a16="http://schemas.microsoft.com/office/drawing/2014/main" id="{4C2A7221-4AF5-8782-B877-71FA5D82D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03456F2-C9F9-5E4C-DE3A-CB5BFF790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77C2D82-FE02-B8CA-F8B8-BE1455A9930D}"/>
              </a:ext>
            </a:extLst>
          </p:cNvPr>
          <p:cNvSpPr txBox="1"/>
          <p:nvPr/>
        </p:nvSpPr>
        <p:spPr>
          <a:xfrm>
            <a:off x="2921395" y="2915459"/>
            <a:ext cx="6349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Create your animations!</a:t>
            </a:r>
          </a:p>
        </p:txBody>
      </p:sp>
    </p:spTree>
    <p:extLst>
      <p:ext uri="{BB962C8B-B14F-4D97-AF65-F5344CB8AC3E}">
        <p14:creationId xmlns:p14="http://schemas.microsoft.com/office/powerpoint/2010/main" val="2646698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764FF-6229-D540-9CB5-0EE6151E9613}"/>
              </a:ext>
            </a:extLst>
          </p:cNvPr>
          <p:cNvSpPr/>
          <p:nvPr/>
        </p:nvSpPr>
        <p:spPr>
          <a:xfrm>
            <a:off x="0" y="0"/>
            <a:ext cx="12192000" cy="1283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D9F4C-4746-EA4E-A453-225525B6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19" y="178223"/>
            <a:ext cx="8356361" cy="1012679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alibri"/>
                <a:cs typeface="Calibri"/>
              </a:rPr>
              <a:t>Celebrate your work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025C8C-175E-794E-3A5F-FF1E3308648A}"/>
              </a:ext>
            </a:extLst>
          </p:cNvPr>
          <p:cNvGrpSpPr/>
          <p:nvPr/>
        </p:nvGrpSpPr>
        <p:grpSpPr>
          <a:xfrm>
            <a:off x="3083790" y="5911434"/>
            <a:ext cx="5204368" cy="768343"/>
            <a:chOff x="3417902" y="5987883"/>
            <a:chExt cx="5204368" cy="768343"/>
          </a:xfrm>
        </p:grpSpPr>
        <p:pic>
          <p:nvPicPr>
            <p:cNvPr id="6" name="Picture 5" descr="A picture containing timeline&#10;&#10;Description automatically generated">
              <a:extLst>
                <a:ext uri="{FF2B5EF4-FFF2-40B4-BE49-F238E27FC236}">
                  <a16:creationId xmlns:a16="http://schemas.microsoft.com/office/drawing/2014/main" id="{0EB134A9-3A0D-1FF7-947F-6E820103E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54"/>
            <a:stretch/>
          </p:blipFill>
          <p:spPr>
            <a:xfrm>
              <a:off x="4331897" y="6286215"/>
              <a:ext cx="919216" cy="319636"/>
            </a:xfrm>
            <a:prstGeom prst="rect">
              <a:avLst/>
            </a:prstGeom>
          </p:spPr>
        </p:pic>
        <p:pic>
          <p:nvPicPr>
            <p:cNvPr id="8" name="image1.png" descr="A close up of a sign&#10;&#10;Description automatically generated">
              <a:extLst>
                <a:ext uri="{FF2B5EF4-FFF2-40B4-BE49-F238E27FC236}">
                  <a16:creationId xmlns:a16="http://schemas.microsoft.com/office/drawing/2014/main" id="{2EFE59AD-CED7-5B11-E4CD-267A9E1F5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396764" y="6253176"/>
              <a:ext cx="992316" cy="385714"/>
            </a:xfrm>
            <a:prstGeom prst="rect">
              <a:avLst/>
            </a:prstGeom>
            <a:ln/>
          </p:spPr>
        </p:pic>
        <p:pic>
          <p:nvPicPr>
            <p:cNvPr id="10" name="image4.png" descr="Northumberland County Council">
              <a:extLst>
                <a:ext uri="{FF2B5EF4-FFF2-40B4-BE49-F238E27FC236}">
                  <a16:creationId xmlns:a16="http://schemas.microsoft.com/office/drawing/2014/main" id="{4C2A7221-4AF5-8782-B877-71FA5D82D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576926" y="6261648"/>
              <a:ext cx="2045344" cy="364602"/>
            </a:xfrm>
            <a:prstGeom prst="rect">
              <a:avLst/>
            </a:prstGeom>
            <a:ln/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03456F2-C9F9-5E4C-DE3A-CB5BFF790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902" y="5987883"/>
              <a:ext cx="768343" cy="768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77C2D82-FE02-B8CA-F8B8-BE1455A9930D}"/>
              </a:ext>
            </a:extLst>
          </p:cNvPr>
          <p:cNvSpPr txBox="1"/>
          <p:nvPr/>
        </p:nvSpPr>
        <p:spPr>
          <a:xfrm>
            <a:off x="2015871" y="2324550"/>
            <a:ext cx="84538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Show and Tell</a:t>
            </a:r>
          </a:p>
          <a:p>
            <a:pPr algn="ctr"/>
            <a:endParaRPr lang="en-GB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Share with Northumberland Archives</a:t>
            </a:r>
          </a:p>
        </p:txBody>
      </p:sp>
    </p:spTree>
    <p:extLst>
      <p:ext uri="{BB962C8B-B14F-4D97-AF65-F5344CB8AC3E}">
        <p14:creationId xmlns:p14="http://schemas.microsoft.com/office/powerpoint/2010/main" val="238280551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{146FBD89-FC48-6C4F-96D4-07085176EAB6}tf10001120</Template>
  <TotalTime>2156</TotalTime>
  <Words>240</Words>
  <Application>Microsoft Office PowerPoint</Application>
  <PresentationFormat>Widescreen</PresentationFormat>
  <Paragraphs>32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Parcel</vt:lpstr>
      <vt:lpstr>Animation</vt:lpstr>
      <vt:lpstr>What is animation?</vt:lpstr>
      <vt:lpstr>What is stop motion animation?</vt:lpstr>
      <vt:lpstr>Getting started</vt:lpstr>
      <vt:lpstr>Allocate Roles</vt:lpstr>
      <vt:lpstr>Go!</vt:lpstr>
      <vt:lpstr>Celebrate your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an Online Learning Platform and Education Resources</dc:title>
  <dc:creator>Megan Wilson (PGR)</dc:creator>
  <cp:lastModifiedBy>Megan Wilson</cp:lastModifiedBy>
  <cp:revision>78</cp:revision>
  <dcterms:created xsi:type="dcterms:W3CDTF">2021-01-18T16:02:50Z</dcterms:created>
  <dcterms:modified xsi:type="dcterms:W3CDTF">2024-11-28T12:37:15Z</dcterms:modified>
</cp:coreProperties>
</file>