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93" r:id="rId1"/>
  </p:sldMasterIdLst>
  <p:notesMasterIdLst>
    <p:notesMasterId r:id="rId9"/>
  </p:notesMasterIdLst>
  <p:sldIdLst>
    <p:sldId id="340" r:id="rId2"/>
    <p:sldId id="331" r:id="rId3"/>
    <p:sldId id="339" r:id="rId4"/>
    <p:sldId id="336" r:id="rId5"/>
    <p:sldId id="341" r:id="rId6"/>
    <p:sldId id="333" r:id="rId7"/>
    <p:sldId id="34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B592"/>
    <a:srgbClr val="D8DFD2"/>
    <a:srgbClr val="C2B9D2"/>
    <a:srgbClr val="B3C5DA"/>
    <a:srgbClr val="E3BD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2791B4-0143-4F3B-9AC9-140A5714B8ED}" v="5" dt="2024-11-21T13:39:42.2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92"/>
    <p:restoredTop sz="94699"/>
  </p:normalViewPr>
  <p:slideViewPr>
    <p:cSldViewPr snapToGrid="0" snapToObjects="1">
      <p:cViewPr varScale="1">
        <p:scale>
          <a:sx n="89" d="100"/>
          <a:sy n="89" d="100"/>
        </p:scale>
        <p:origin x="101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9c68ec5b-f804-46d7-996c-a28411c85dd3" providerId="ADAL" clId="{042791B4-0143-4F3B-9AC9-140A5714B8ED}"/>
    <pc:docChg chg="undo custSel addSld delSld modSld sldOrd">
      <pc:chgData name="Megan Wilson" userId="9c68ec5b-f804-46d7-996c-a28411c85dd3" providerId="ADAL" clId="{042791B4-0143-4F3B-9AC9-140A5714B8ED}" dt="2024-11-21T13:40:06.269" v="402" actId="47"/>
      <pc:docMkLst>
        <pc:docMk/>
      </pc:docMkLst>
      <pc:sldChg chg="modSp mod">
        <pc:chgData name="Megan Wilson" userId="9c68ec5b-f804-46d7-996c-a28411c85dd3" providerId="ADAL" clId="{042791B4-0143-4F3B-9AC9-140A5714B8ED}" dt="2024-11-21T13:25:52.439" v="48" actId="20577"/>
        <pc:sldMkLst>
          <pc:docMk/>
          <pc:sldMk cId="1701569115" sldId="331"/>
        </pc:sldMkLst>
        <pc:spChg chg="mod">
          <ac:chgData name="Megan Wilson" userId="9c68ec5b-f804-46d7-996c-a28411c85dd3" providerId="ADAL" clId="{042791B4-0143-4F3B-9AC9-140A5714B8ED}" dt="2024-11-21T13:25:29.964" v="45" actId="20577"/>
          <ac:spMkLst>
            <pc:docMk/>
            <pc:sldMk cId="1701569115" sldId="331"/>
            <ac:spMk id="2" creationId="{61FD9F4C-4746-EA4E-A453-225525B6DCFF}"/>
          </ac:spMkLst>
        </pc:spChg>
        <pc:spChg chg="mod">
          <ac:chgData name="Megan Wilson" userId="9c68ec5b-f804-46d7-996c-a28411c85dd3" providerId="ADAL" clId="{042791B4-0143-4F3B-9AC9-140A5714B8ED}" dt="2024-11-21T13:25:52.439" v="48" actId="20577"/>
          <ac:spMkLst>
            <pc:docMk/>
            <pc:sldMk cId="1701569115" sldId="331"/>
            <ac:spMk id="3" creationId="{E6C08113-87A8-0CE7-AC1A-55FF03F3B506}"/>
          </ac:spMkLst>
        </pc:spChg>
      </pc:sldChg>
      <pc:sldChg chg="modSp del mod ord">
        <pc:chgData name="Megan Wilson" userId="9c68ec5b-f804-46d7-996c-a28411c85dd3" providerId="ADAL" clId="{042791B4-0143-4F3B-9AC9-140A5714B8ED}" dt="2024-11-21T13:28:58.732" v="194" actId="47"/>
        <pc:sldMkLst>
          <pc:docMk/>
          <pc:sldMk cId="1431307563" sldId="332"/>
        </pc:sldMkLst>
        <pc:spChg chg="mod">
          <ac:chgData name="Megan Wilson" userId="9c68ec5b-f804-46d7-996c-a28411c85dd3" providerId="ADAL" clId="{042791B4-0143-4F3B-9AC9-140A5714B8ED}" dt="2024-11-21T13:27:01.174" v="77" actId="20577"/>
          <ac:spMkLst>
            <pc:docMk/>
            <pc:sldMk cId="1431307563" sldId="332"/>
            <ac:spMk id="2" creationId="{61FD9F4C-4746-EA4E-A453-225525B6DCFF}"/>
          </ac:spMkLst>
        </pc:spChg>
      </pc:sldChg>
      <pc:sldChg chg="addSp delSp modSp mod delAnim">
        <pc:chgData name="Megan Wilson" userId="9c68ec5b-f804-46d7-996c-a28411c85dd3" providerId="ADAL" clId="{042791B4-0143-4F3B-9AC9-140A5714B8ED}" dt="2024-11-21T13:39:25.822" v="380" actId="20577"/>
        <pc:sldMkLst>
          <pc:docMk/>
          <pc:sldMk cId="3290663645" sldId="333"/>
        </pc:sldMkLst>
        <pc:spChg chg="mod">
          <ac:chgData name="Megan Wilson" userId="9c68ec5b-f804-46d7-996c-a28411c85dd3" providerId="ADAL" clId="{042791B4-0143-4F3B-9AC9-140A5714B8ED}" dt="2024-11-21T13:39:25.822" v="380" actId="20577"/>
          <ac:spMkLst>
            <pc:docMk/>
            <pc:sldMk cId="3290663645" sldId="333"/>
            <ac:spMk id="2" creationId="{61FD9F4C-4746-EA4E-A453-225525B6DCFF}"/>
          </ac:spMkLst>
        </pc:spChg>
        <pc:spChg chg="del">
          <ac:chgData name="Megan Wilson" userId="9c68ec5b-f804-46d7-996c-a28411c85dd3" providerId="ADAL" clId="{042791B4-0143-4F3B-9AC9-140A5714B8ED}" dt="2024-11-21T13:38:57.507" v="362" actId="478"/>
          <ac:spMkLst>
            <pc:docMk/>
            <pc:sldMk cId="3290663645" sldId="333"/>
            <ac:spMk id="3" creationId="{E6C08113-87A8-0CE7-AC1A-55FF03F3B506}"/>
          </ac:spMkLst>
        </pc:spChg>
        <pc:spChg chg="del">
          <ac:chgData name="Megan Wilson" userId="9c68ec5b-f804-46d7-996c-a28411c85dd3" providerId="ADAL" clId="{042791B4-0143-4F3B-9AC9-140A5714B8ED}" dt="2024-11-21T13:38:56.165" v="361" actId="478"/>
          <ac:spMkLst>
            <pc:docMk/>
            <pc:sldMk cId="3290663645" sldId="333"/>
            <ac:spMk id="6" creationId="{88CD1F6D-1068-2034-C36F-76DD68663EB0}"/>
          </ac:spMkLst>
        </pc:spChg>
        <pc:picChg chg="del">
          <ac:chgData name="Megan Wilson" userId="9c68ec5b-f804-46d7-996c-a28411c85dd3" providerId="ADAL" clId="{042791B4-0143-4F3B-9AC9-140A5714B8ED}" dt="2024-11-21T13:38:54.748" v="360" actId="478"/>
          <ac:picMkLst>
            <pc:docMk/>
            <pc:sldMk cId="3290663645" sldId="333"/>
            <ac:picMk id="5" creationId="{F56C156F-9D93-AC39-728C-CB0BDB7EA3C4}"/>
          </ac:picMkLst>
        </pc:picChg>
        <pc:picChg chg="add mod modCrop">
          <ac:chgData name="Megan Wilson" userId="9c68ec5b-f804-46d7-996c-a28411c85dd3" providerId="ADAL" clId="{042791B4-0143-4F3B-9AC9-140A5714B8ED}" dt="2024-11-21T13:39:21.945" v="371" actId="1076"/>
          <ac:picMkLst>
            <pc:docMk/>
            <pc:sldMk cId="3290663645" sldId="333"/>
            <ac:picMk id="12" creationId="{37C4C1DA-19E0-B67F-15E6-523AB35E5B80}"/>
          </ac:picMkLst>
        </pc:picChg>
      </pc:sldChg>
      <pc:sldChg chg="del">
        <pc:chgData name="Megan Wilson" userId="9c68ec5b-f804-46d7-996c-a28411c85dd3" providerId="ADAL" clId="{042791B4-0143-4F3B-9AC9-140A5714B8ED}" dt="2024-11-21T13:40:05.840" v="401" actId="47"/>
        <pc:sldMkLst>
          <pc:docMk/>
          <pc:sldMk cId="1346414217" sldId="334"/>
        </pc:sldMkLst>
      </pc:sldChg>
      <pc:sldChg chg="del">
        <pc:chgData name="Megan Wilson" userId="9c68ec5b-f804-46d7-996c-a28411c85dd3" providerId="ADAL" clId="{042791B4-0143-4F3B-9AC9-140A5714B8ED}" dt="2024-11-21T13:40:04.750" v="400" actId="47"/>
        <pc:sldMkLst>
          <pc:docMk/>
          <pc:sldMk cId="247264634" sldId="335"/>
        </pc:sldMkLst>
      </pc:sldChg>
      <pc:sldChg chg="addSp delSp modSp mod delAnim">
        <pc:chgData name="Megan Wilson" userId="9c68ec5b-f804-46d7-996c-a28411c85dd3" providerId="ADAL" clId="{042791B4-0143-4F3B-9AC9-140A5714B8ED}" dt="2024-11-21T13:37:57.189" v="284" actId="20577"/>
        <pc:sldMkLst>
          <pc:docMk/>
          <pc:sldMk cId="4114732351" sldId="336"/>
        </pc:sldMkLst>
        <pc:spChg chg="mod">
          <ac:chgData name="Megan Wilson" userId="9c68ec5b-f804-46d7-996c-a28411c85dd3" providerId="ADAL" clId="{042791B4-0143-4F3B-9AC9-140A5714B8ED}" dt="2024-11-21T13:37:57.189" v="284" actId="20577"/>
          <ac:spMkLst>
            <pc:docMk/>
            <pc:sldMk cId="4114732351" sldId="336"/>
            <ac:spMk id="2" creationId="{61FD9F4C-4746-EA4E-A453-225525B6DCFF}"/>
          </ac:spMkLst>
        </pc:spChg>
        <pc:spChg chg="del">
          <ac:chgData name="Megan Wilson" userId="9c68ec5b-f804-46d7-996c-a28411c85dd3" providerId="ADAL" clId="{042791B4-0143-4F3B-9AC9-140A5714B8ED}" dt="2024-11-21T13:37:03.795" v="242" actId="478"/>
          <ac:spMkLst>
            <pc:docMk/>
            <pc:sldMk cId="4114732351" sldId="336"/>
            <ac:spMk id="3" creationId="{E6C08113-87A8-0CE7-AC1A-55FF03F3B506}"/>
          </ac:spMkLst>
        </pc:spChg>
        <pc:spChg chg="del">
          <ac:chgData name="Megan Wilson" userId="9c68ec5b-f804-46d7-996c-a28411c85dd3" providerId="ADAL" clId="{042791B4-0143-4F3B-9AC9-140A5714B8ED}" dt="2024-11-21T13:36:50.171" v="241" actId="478"/>
          <ac:spMkLst>
            <pc:docMk/>
            <pc:sldMk cId="4114732351" sldId="336"/>
            <ac:spMk id="6" creationId="{88CD1F6D-1068-2034-C36F-76DD68663EB0}"/>
          </ac:spMkLst>
        </pc:spChg>
        <pc:picChg chg="del">
          <ac:chgData name="Megan Wilson" userId="9c68ec5b-f804-46d7-996c-a28411c85dd3" providerId="ADAL" clId="{042791B4-0143-4F3B-9AC9-140A5714B8ED}" dt="2024-11-21T13:36:33.442" v="232" actId="478"/>
          <ac:picMkLst>
            <pc:docMk/>
            <pc:sldMk cId="4114732351" sldId="336"/>
            <ac:picMk id="7" creationId="{51925DB6-CFBB-BA8E-75F8-CA5509AC8912}"/>
          </ac:picMkLst>
        </pc:picChg>
        <pc:picChg chg="add mod">
          <ac:chgData name="Megan Wilson" userId="9c68ec5b-f804-46d7-996c-a28411c85dd3" providerId="ADAL" clId="{042791B4-0143-4F3B-9AC9-140A5714B8ED}" dt="2024-11-21T13:37:09.378" v="245" actId="1076"/>
          <ac:picMkLst>
            <pc:docMk/>
            <pc:sldMk cId="4114732351" sldId="336"/>
            <ac:picMk id="12" creationId="{46E4954A-FD41-1DC1-9E7A-34FB6B3DAB41}"/>
          </ac:picMkLst>
        </pc:picChg>
      </pc:sldChg>
      <pc:sldChg chg="del">
        <pc:chgData name="Megan Wilson" userId="9c68ec5b-f804-46d7-996c-a28411c85dd3" providerId="ADAL" clId="{042791B4-0143-4F3B-9AC9-140A5714B8ED}" dt="2024-11-21T13:40:06.269" v="402" actId="47"/>
        <pc:sldMkLst>
          <pc:docMk/>
          <pc:sldMk cId="958469895" sldId="337"/>
        </pc:sldMkLst>
      </pc:sldChg>
      <pc:sldChg chg="modSp mod">
        <pc:chgData name="Megan Wilson" userId="9c68ec5b-f804-46d7-996c-a28411c85dd3" providerId="ADAL" clId="{042791B4-0143-4F3B-9AC9-140A5714B8ED}" dt="2024-11-21T13:28:47.022" v="191" actId="20577"/>
        <pc:sldMkLst>
          <pc:docMk/>
          <pc:sldMk cId="1278657594" sldId="339"/>
        </pc:sldMkLst>
        <pc:spChg chg="mod">
          <ac:chgData name="Megan Wilson" userId="9c68ec5b-f804-46d7-996c-a28411c85dd3" providerId="ADAL" clId="{042791B4-0143-4F3B-9AC9-140A5714B8ED}" dt="2024-11-21T13:27:38.296" v="103" actId="20577"/>
          <ac:spMkLst>
            <pc:docMk/>
            <pc:sldMk cId="1278657594" sldId="339"/>
            <ac:spMk id="2" creationId="{61FD9F4C-4746-EA4E-A453-225525B6DCFF}"/>
          </ac:spMkLst>
        </pc:spChg>
        <pc:spChg chg="mod">
          <ac:chgData name="Megan Wilson" userId="9c68ec5b-f804-46d7-996c-a28411c85dd3" providerId="ADAL" clId="{042791B4-0143-4F3B-9AC9-140A5714B8ED}" dt="2024-11-21T13:28:47.022" v="191" actId="20577"/>
          <ac:spMkLst>
            <pc:docMk/>
            <pc:sldMk cId="1278657594" sldId="339"/>
            <ac:spMk id="3" creationId="{E6C08113-87A8-0CE7-AC1A-55FF03F3B506}"/>
          </ac:spMkLst>
        </pc:spChg>
      </pc:sldChg>
      <pc:sldChg chg="modSp mod">
        <pc:chgData name="Megan Wilson" userId="9c68ec5b-f804-46d7-996c-a28411c85dd3" providerId="ADAL" clId="{042791B4-0143-4F3B-9AC9-140A5714B8ED}" dt="2024-11-21T13:25:20.559" v="26" actId="20577"/>
        <pc:sldMkLst>
          <pc:docMk/>
          <pc:sldMk cId="2143711696" sldId="340"/>
        </pc:sldMkLst>
        <pc:spChg chg="mod">
          <ac:chgData name="Megan Wilson" userId="9c68ec5b-f804-46d7-996c-a28411c85dd3" providerId="ADAL" clId="{042791B4-0143-4F3B-9AC9-140A5714B8ED}" dt="2024-11-21T13:25:20.559" v="26" actId="20577"/>
          <ac:spMkLst>
            <pc:docMk/>
            <pc:sldMk cId="2143711696" sldId="340"/>
            <ac:spMk id="2" creationId="{49136010-70C9-1E47-8199-D33E406CE9CB}"/>
          </ac:spMkLst>
        </pc:spChg>
      </pc:sldChg>
      <pc:sldChg chg="addSp delSp modSp add mod">
        <pc:chgData name="Megan Wilson" userId="9c68ec5b-f804-46d7-996c-a28411c85dd3" providerId="ADAL" clId="{042791B4-0143-4F3B-9AC9-140A5714B8ED}" dt="2024-11-21T13:38:28.013" v="301" actId="1076"/>
        <pc:sldMkLst>
          <pc:docMk/>
          <pc:sldMk cId="4140481683" sldId="341"/>
        </pc:sldMkLst>
        <pc:spChg chg="mod">
          <ac:chgData name="Megan Wilson" userId="9c68ec5b-f804-46d7-996c-a28411c85dd3" providerId="ADAL" clId="{042791B4-0143-4F3B-9AC9-140A5714B8ED}" dt="2024-11-21T13:38:03.184" v="294" actId="20577"/>
          <ac:spMkLst>
            <pc:docMk/>
            <pc:sldMk cId="4140481683" sldId="341"/>
            <ac:spMk id="2" creationId="{61FD9F4C-4746-EA4E-A453-225525B6DCFF}"/>
          </ac:spMkLst>
        </pc:spChg>
        <pc:picChg chg="add mod">
          <ac:chgData name="Megan Wilson" userId="9c68ec5b-f804-46d7-996c-a28411c85dd3" providerId="ADAL" clId="{042791B4-0143-4F3B-9AC9-140A5714B8ED}" dt="2024-11-21T13:38:28.013" v="301" actId="1076"/>
          <ac:picMkLst>
            <pc:docMk/>
            <pc:sldMk cId="4140481683" sldId="341"/>
            <ac:picMk id="6" creationId="{5A3ABA4E-AA10-D1B9-76BC-4EC3D2A6047F}"/>
          </ac:picMkLst>
        </pc:picChg>
        <pc:picChg chg="del">
          <ac:chgData name="Megan Wilson" userId="9c68ec5b-f804-46d7-996c-a28411c85dd3" providerId="ADAL" clId="{042791B4-0143-4F3B-9AC9-140A5714B8ED}" dt="2024-11-21T13:38:00.922" v="285" actId="478"/>
          <ac:picMkLst>
            <pc:docMk/>
            <pc:sldMk cId="4140481683" sldId="341"/>
            <ac:picMk id="12" creationId="{46E4954A-FD41-1DC1-9E7A-34FB6B3DAB41}"/>
          </ac:picMkLst>
        </pc:picChg>
      </pc:sldChg>
      <pc:sldChg chg="addSp delSp modSp add mod">
        <pc:chgData name="Megan Wilson" userId="9c68ec5b-f804-46d7-996c-a28411c85dd3" providerId="ADAL" clId="{042791B4-0143-4F3B-9AC9-140A5714B8ED}" dt="2024-11-21T13:40:00.096" v="399" actId="20577"/>
        <pc:sldMkLst>
          <pc:docMk/>
          <pc:sldMk cId="1564080753" sldId="342"/>
        </pc:sldMkLst>
        <pc:spChg chg="mod">
          <ac:chgData name="Megan Wilson" userId="9c68ec5b-f804-46d7-996c-a28411c85dd3" providerId="ADAL" clId="{042791B4-0143-4F3B-9AC9-140A5714B8ED}" dt="2024-11-21T13:40:00.096" v="399" actId="20577"/>
          <ac:spMkLst>
            <pc:docMk/>
            <pc:sldMk cId="1564080753" sldId="342"/>
            <ac:spMk id="2" creationId="{61FD9F4C-4746-EA4E-A453-225525B6DCFF}"/>
          </ac:spMkLst>
        </pc:spChg>
        <pc:picChg chg="add mod modCrop">
          <ac:chgData name="Megan Wilson" userId="9c68ec5b-f804-46d7-996c-a28411c85dd3" providerId="ADAL" clId="{042791B4-0143-4F3B-9AC9-140A5714B8ED}" dt="2024-11-21T13:39:56.448" v="390" actId="1076"/>
          <ac:picMkLst>
            <pc:docMk/>
            <pc:sldMk cId="1564080753" sldId="342"/>
            <ac:picMk id="5" creationId="{061F8D5D-2E29-F637-94A2-75E3736AC222}"/>
          </ac:picMkLst>
        </pc:picChg>
        <pc:picChg chg="del">
          <ac:chgData name="Megan Wilson" userId="9c68ec5b-f804-46d7-996c-a28411c85dd3" providerId="ADAL" clId="{042791B4-0143-4F3B-9AC9-140A5714B8ED}" dt="2024-11-21T13:39:39.335" v="382" actId="478"/>
          <ac:picMkLst>
            <pc:docMk/>
            <pc:sldMk cId="1564080753" sldId="342"/>
            <ac:picMk id="12" creationId="{37C4C1DA-19E0-B67F-15E6-523AB35E5B8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6D152-3BB4-5140-B54F-39FBD5AE57F8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CEA49-F8B8-A844-A3E0-42A71C6E6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65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65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22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CEA49-F8B8-A844-A3E0-42A71C6E6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137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84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80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31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487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22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4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25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9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43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67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48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5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18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68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3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094BB28-7FE3-4B40-9D43-D5FBCD6FAF6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3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2C0E5D-2A02-1448-9814-EA1A21A8F1B3}"/>
              </a:ext>
            </a:extLst>
          </p:cNvPr>
          <p:cNvSpPr/>
          <p:nvPr/>
        </p:nvSpPr>
        <p:spPr>
          <a:xfrm>
            <a:off x="0" y="4305608"/>
            <a:ext cx="12192000" cy="2588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136010-70C9-1E47-8199-D33E406CE9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199" y="4842008"/>
            <a:ext cx="8991600" cy="983932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Manorial Courts &amp; Customs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439AAE-A145-9192-34E2-0468ED7B2C25}"/>
              </a:ext>
            </a:extLst>
          </p:cNvPr>
          <p:cNvSpPr/>
          <p:nvPr/>
        </p:nvSpPr>
        <p:spPr>
          <a:xfrm>
            <a:off x="0" y="0"/>
            <a:ext cx="12192000" cy="43056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picture containing timeline&#10;&#10;Description automatically generated">
            <a:extLst>
              <a:ext uri="{FF2B5EF4-FFF2-40B4-BE49-F238E27FC236}">
                <a16:creationId xmlns:a16="http://schemas.microsoft.com/office/drawing/2014/main" id="{4EA6A484-3A24-D747-B64B-5FF24D17D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4"/>
          <a:stretch/>
        </p:blipFill>
        <p:spPr>
          <a:xfrm>
            <a:off x="1349021" y="640078"/>
            <a:ext cx="9493957" cy="3301307"/>
          </a:xfrm>
          <a:prstGeom prst="rect">
            <a:avLst/>
          </a:prstGeom>
        </p:spPr>
      </p:pic>
      <p:pic>
        <p:nvPicPr>
          <p:cNvPr id="7" name="image1.png" descr="A close up of a sign&#10;&#10;Description automatically generated">
            <a:extLst>
              <a:ext uri="{FF2B5EF4-FFF2-40B4-BE49-F238E27FC236}">
                <a16:creationId xmlns:a16="http://schemas.microsoft.com/office/drawing/2014/main" id="{6AEBF856-CC65-3B43-962D-082EB46150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61438" y="6264290"/>
            <a:ext cx="1222417" cy="475155"/>
          </a:xfrm>
          <a:prstGeom prst="rect">
            <a:avLst/>
          </a:prstGeom>
          <a:ln/>
        </p:spPr>
      </p:pic>
      <p:pic>
        <p:nvPicPr>
          <p:cNvPr id="8" name="image4.png" descr="Northumberland County Council">
            <a:extLst>
              <a:ext uri="{FF2B5EF4-FFF2-40B4-BE49-F238E27FC236}">
                <a16:creationId xmlns:a16="http://schemas.microsoft.com/office/drawing/2014/main" id="{23F6A3DE-BB4B-9148-99CF-D7981F32635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657731" y="6319566"/>
            <a:ext cx="2045344" cy="364602"/>
          </a:xfrm>
          <a:prstGeom prst="rect">
            <a:avLst/>
          </a:prstGeom>
          <a:ln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CD996C1-60AB-8C2F-7E98-24A6E5E3C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635" y="5873741"/>
            <a:ext cx="992316" cy="99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711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Manorial Courts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08113-87A8-0CE7-AC1A-55FF03F3B506}"/>
              </a:ext>
            </a:extLst>
          </p:cNvPr>
          <p:cNvSpPr txBox="1"/>
          <p:nvPr/>
        </p:nvSpPr>
        <p:spPr>
          <a:xfrm>
            <a:off x="679622" y="1790677"/>
            <a:ext cx="1081216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200" b="0" i="0" dirty="0">
                <a:solidFill>
                  <a:srgbClr val="3A3A3A"/>
                </a:solidFill>
                <a:effectLst/>
                <a:latin typeface="-apple-system"/>
              </a:rPr>
              <a:t>Manors had right to hold their own courts.</a:t>
            </a:r>
          </a:p>
          <a:p>
            <a:pPr algn="l"/>
            <a:r>
              <a:rPr lang="en-GB" sz="3200" b="0" i="0" dirty="0">
                <a:solidFill>
                  <a:srgbClr val="3A3A3A"/>
                </a:solidFill>
                <a:effectLst/>
                <a:latin typeface="-apple-system"/>
              </a:rPr>
              <a:t>Manors had two types of court:</a:t>
            </a:r>
          </a:p>
          <a:p>
            <a:pPr algn="l"/>
            <a:endParaRPr lang="en-GB" sz="3200" b="0" i="0" dirty="0">
              <a:solidFill>
                <a:srgbClr val="3A3A3A"/>
              </a:solidFill>
              <a:effectLst/>
              <a:latin typeface="-apple-system"/>
            </a:endParaRPr>
          </a:p>
          <a:p>
            <a:pPr algn="l"/>
            <a:r>
              <a:rPr lang="en-GB" sz="3200" b="0" i="0" dirty="0">
                <a:solidFill>
                  <a:srgbClr val="3A3A3A"/>
                </a:solidFill>
                <a:effectLst/>
                <a:latin typeface="-apple-system"/>
              </a:rPr>
              <a:t>Court Baron – This court was held by the Lord/Lady of the Manor, and focused on enforcing the manorial customs.</a:t>
            </a:r>
          </a:p>
          <a:p>
            <a:pPr algn="l"/>
            <a:endParaRPr lang="en-GB" sz="3200" b="0" i="0" dirty="0">
              <a:solidFill>
                <a:srgbClr val="3A3A3A"/>
              </a:solidFill>
              <a:effectLst/>
              <a:latin typeface="-apple-system"/>
            </a:endParaRPr>
          </a:p>
          <a:p>
            <a:pPr algn="l"/>
            <a:r>
              <a:rPr lang="en-GB" sz="3200" b="0" i="0" dirty="0">
                <a:solidFill>
                  <a:srgbClr val="3A3A3A"/>
                </a:solidFill>
                <a:effectLst/>
                <a:latin typeface="-apple-system"/>
              </a:rPr>
              <a:t>Court Leet – This court dealt with offences which went beyond manorial customs, usually focusing on minor criminal offences.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76C30B5-0681-2B2D-E955-BBC31DFA4824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5" name="Picture 4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715F1F14-256F-519D-3812-51C290EE83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6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4C8E260B-CBF9-E0D1-D50D-96ACAA554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7" name="image4.png" descr="Northumberland County Council">
              <a:extLst>
                <a:ext uri="{FF2B5EF4-FFF2-40B4-BE49-F238E27FC236}">
                  <a16:creationId xmlns:a16="http://schemas.microsoft.com/office/drawing/2014/main" id="{3C1F21EC-0A8E-052A-219D-D8AD2CFB8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FD7AD9CE-FA0D-964F-C1B4-B3C80D4E98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1569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Example – Manor of Hexham</a:t>
            </a:r>
          </a:p>
        </p:txBody>
      </p:sp>
      <p:pic>
        <p:nvPicPr>
          <p:cNvPr id="12" name="Picture 11" descr="A picture containing timeline&#10;&#10;Description automatically generated">
            <a:extLst>
              <a:ext uri="{FF2B5EF4-FFF2-40B4-BE49-F238E27FC236}">
                <a16:creationId xmlns:a16="http://schemas.microsoft.com/office/drawing/2014/main" id="{8027CCB9-45BE-E346-B4EE-D451D18A57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4"/>
          <a:stretch/>
        </p:blipFill>
        <p:spPr>
          <a:xfrm>
            <a:off x="4412909" y="6384855"/>
            <a:ext cx="919216" cy="319636"/>
          </a:xfrm>
          <a:prstGeom prst="rect">
            <a:avLst/>
          </a:prstGeom>
        </p:spPr>
      </p:pic>
      <p:pic>
        <p:nvPicPr>
          <p:cNvPr id="13" name="image1.png" descr="A close up of a sign&#10;&#10;Description automatically generated">
            <a:extLst>
              <a:ext uri="{FF2B5EF4-FFF2-40B4-BE49-F238E27FC236}">
                <a16:creationId xmlns:a16="http://schemas.microsoft.com/office/drawing/2014/main" id="{AF9B2A55-72A5-674B-A5CE-87652006F0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70370" y="6384855"/>
            <a:ext cx="822319" cy="319636"/>
          </a:xfrm>
          <a:prstGeom prst="rect">
            <a:avLst/>
          </a:prstGeom>
          <a:ln/>
        </p:spPr>
      </p:pic>
      <p:pic>
        <p:nvPicPr>
          <p:cNvPr id="14" name="image4.png" descr="Northumberland County Council">
            <a:extLst>
              <a:ext uri="{FF2B5EF4-FFF2-40B4-BE49-F238E27FC236}">
                <a16:creationId xmlns:a16="http://schemas.microsoft.com/office/drawing/2014/main" id="{5B283FF5-E6AB-4E40-8A5A-AFCDD28D907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430934" y="6397326"/>
            <a:ext cx="1584496" cy="282451"/>
          </a:xfrm>
          <a:prstGeom prst="rect">
            <a:avLst/>
          </a:prstGeom>
          <a:ln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C08113-87A8-0CE7-AC1A-55FF03F3B506}"/>
              </a:ext>
            </a:extLst>
          </p:cNvPr>
          <p:cNvSpPr txBox="1"/>
          <p:nvPr/>
        </p:nvSpPr>
        <p:spPr>
          <a:xfrm>
            <a:off x="6544961" y="1430913"/>
            <a:ext cx="448962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Moot Hall in Hexham was used as the Manor Court</a:t>
            </a:r>
            <a:br>
              <a:rPr lang="en-GB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6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Built 1397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Used as manor courtroom until 1838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122" name="Picture 2" descr="THE MOOT HALL, Hexham - 1042577 | Historic England">
            <a:extLst>
              <a:ext uri="{FF2B5EF4-FFF2-40B4-BE49-F238E27FC236}">
                <a16:creationId xmlns:a16="http://schemas.microsoft.com/office/drawing/2014/main" id="{ABFD02A9-F42F-B3DE-062E-0FD76B132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13" y="1430913"/>
            <a:ext cx="5202016" cy="486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657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How did Manorial Courts Operate?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D63CA0F-0E1C-DD7B-80B1-5A1970A853F1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5" name="Picture 4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8C8C7BB8-D527-F071-0B3B-186D9B5067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423DFC16-85E9-E2BF-C68C-690CCF5E7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9" name="image4.png" descr="Northumberland County Council">
              <a:extLst>
                <a:ext uri="{FF2B5EF4-FFF2-40B4-BE49-F238E27FC236}">
                  <a16:creationId xmlns:a16="http://schemas.microsoft.com/office/drawing/2014/main" id="{3E8C9D61-7C40-B7F8-C3CD-18FA4FCD7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F376AF7E-E8A5-994A-05AE-8BEA99913D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11" descr="A close-up of a document&#10;&#10;Description automatically generated">
            <a:extLst>
              <a:ext uri="{FF2B5EF4-FFF2-40B4-BE49-F238E27FC236}">
                <a16:creationId xmlns:a16="http://schemas.microsoft.com/office/drawing/2014/main" id="{46E4954A-FD41-1DC1-9E7A-34FB6B3DAB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3016" y="1527358"/>
            <a:ext cx="7353340" cy="414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732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Why were people presented at manorial court?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D63CA0F-0E1C-DD7B-80B1-5A1970A853F1}"/>
              </a:ext>
            </a:extLst>
          </p:cNvPr>
          <p:cNvGrpSpPr/>
          <p:nvPr/>
        </p:nvGrpSpPr>
        <p:grpSpPr>
          <a:xfrm>
            <a:off x="2938508" y="5911434"/>
            <a:ext cx="5204368" cy="768343"/>
            <a:chOff x="3417902" y="5987883"/>
            <a:chExt cx="5204368" cy="768343"/>
          </a:xfrm>
        </p:grpSpPr>
        <p:pic>
          <p:nvPicPr>
            <p:cNvPr id="5" name="Picture 4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8C8C7BB8-D527-F071-0B3B-186D9B5067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423DFC16-85E9-E2BF-C68C-690CCF5E7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9" name="image4.png" descr="Northumberland County Council">
              <a:extLst>
                <a:ext uri="{FF2B5EF4-FFF2-40B4-BE49-F238E27FC236}">
                  <a16:creationId xmlns:a16="http://schemas.microsoft.com/office/drawing/2014/main" id="{3E8C9D61-7C40-B7F8-C3CD-18FA4FCD7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F376AF7E-E8A5-994A-05AE-8BEA99913D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5" descr="A close up of a document&#10;&#10;Description automatically generated">
            <a:extLst>
              <a:ext uri="{FF2B5EF4-FFF2-40B4-BE49-F238E27FC236}">
                <a16:creationId xmlns:a16="http://schemas.microsoft.com/office/drawing/2014/main" id="{5A3ABA4E-AA10-D1B9-76BC-4EC3D2A604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9299" y="1425187"/>
            <a:ext cx="7616466" cy="434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81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Manorial Customs -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Lowick</a:t>
            </a: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4E5771-45FC-329D-0BC2-192258FAFA31}"/>
              </a:ext>
            </a:extLst>
          </p:cNvPr>
          <p:cNvGrpSpPr/>
          <p:nvPr/>
        </p:nvGrpSpPr>
        <p:grpSpPr>
          <a:xfrm>
            <a:off x="2698866" y="5911434"/>
            <a:ext cx="5204368" cy="768343"/>
            <a:chOff x="3417902" y="5987883"/>
            <a:chExt cx="5204368" cy="768343"/>
          </a:xfrm>
        </p:grpSpPr>
        <p:pic>
          <p:nvPicPr>
            <p:cNvPr id="7" name="Picture 6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EDF89D3C-B2FC-C399-A880-4460199B53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C539C082-2488-FEC2-A4AB-37DC9544D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9" name="image4.png" descr="Northumberland County Council">
              <a:extLst>
                <a:ext uri="{FF2B5EF4-FFF2-40B4-BE49-F238E27FC236}">
                  <a16:creationId xmlns:a16="http://schemas.microsoft.com/office/drawing/2014/main" id="{75BE4991-0740-607D-E66E-425E71EB5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76A34A85-3E01-7821-12CC-13D730712F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11" descr="A close-up of a document&#10;&#10;Description automatically generated">
            <a:extLst>
              <a:ext uri="{FF2B5EF4-FFF2-40B4-BE49-F238E27FC236}">
                <a16:creationId xmlns:a16="http://schemas.microsoft.com/office/drawing/2014/main" id="{37C4C1DA-19E0-B67F-15E6-523AB35E5B8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2065"/>
          <a:stretch/>
        </p:blipFill>
        <p:spPr>
          <a:xfrm>
            <a:off x="1577573" y="1386072"/>
            <a:ext cx="9036851" cy="452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63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Manorial Customs - Tynemouth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4E5771-45FC-329D-0BC2-192258FAFA31}"/>
              </a:ext>
            </a:extLst>
          </p:cNvPr>
          <p:cNvGrpSpPr/>
          <p:nvPr/>
        </p:nvGrpSpPr>
        <p:grpSpPr>
          <a:xfrm>
            <a:off x="2698866" y="5911434"/>
            <a:ext cx="5204368" cy="768343"/>
            <a:chOff x="3417902" y="5987883"/>
            <a:chExt cx="5204368" cy="768343"/>
          </a:xfrm>
        </p:grpSpPr>
        <p:pic>
          <p:nvPicPr>
            <p:cNvPr id="7" name="Picture 6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EDF89D3C-B2FC-C399-A880-4460199B53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C539C082-2488-FEC2-A4AB-37DC9544D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9" name="image4.png" descr="Northumberland County Council">
              <a:extLst>
                <a:ext uri="{FF2B5EF4-FFF2-40B4-BE49-F238E27FC236}">
                  <a16:creationId xmlns:a16="http://schemas.microsoft.com/office/drawing/2014/main" id="{75BE4991-0740-607D-E66E-425E71EB5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76A34A85-3E01-7821-12CC-13D730712F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 descr="A close-up of a document&#10;&#10;Description automatically generated">
            <a:extLst>
              <a:ext uri="{FF2B5EF4-FFF2-40B4-BE49-F238E27FC236}">
                <a16:creationId xmlns:a16="http://schemas.microsoft.com/office/drawing/2014/main" id="{061F8D5D-2E29-F637-94A2-75E3736AC22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7695"/>
          <a:stretch/>
        </p:blipFill>
        <p:spPr>
          <a:xfrm>
            <a:off x="1811957" y="1447791"/>
            <a:ext cx="8568084" cy="446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08075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{146FBD89-FC48-6C4F-96D4-07085176EAB6}tf10001120</Template>
  <TotalTime>1646</TotalTime>
  <Words>123</Words>
  <Application>Microsoft Office PowerPoint</Application>
  <PresentationFormat>Widescreen</PresentationFormat>
  <Paragraphs>23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-apple-system</vt:lpstr>
      <vt:lpstr>Arial</vt:lpstr>
      <vt:lpstr>Calibri</vt:lpstr>
      <vt:lpstr>Gill Sans MT</vt:lpstr>
      <vt:lpstr>Parcel</vt:lpstr>
      <vt:lpstr>Manorial Courts &amp; Customs</vt:lpstr>
      <vt:lpstr>Manorial Courts</vt:lpstr>
      <vt:lpstr>Example – Manor of Hexham</vt:lpstr>
      <vt:lpstr>How did Manorial Courts Operate?</vt:lpstr>
      <vt:lpstr>Why were people presented at manorial court?</vt:lpstr>
      <vt:lpstr>Manorial Customs - Lowick</vt:lpstr>
      <vt:lpstr>Manorial Customs - Tynemouth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an Online Learning Platform and Education Resources</dc:title>
  <dc:creator>Megan Wilson (PGR)</dc:creator>
  <cp:lastModifiedBy>Megan Wilson</cp:lastModifiedBy>
  <cp:revision>74</cp:revision>
  <dcterms:created xsi:type="dcterms:W3CDTF">2021-01-18T16:02:50Z</dcterms:created>
  <dcterms:modified xsi:type="dcterms:W3CDTF">2024-11-21T13:40:15Z</dcterms:modified>
</cp:coreProperties>
</file>