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24" r:id="rId2"/>
    <p:sldId id="357" r:id="rId3"/>
    <p:sldId id="359" r:id="rId4"/>
    <p:sldId id="360" r:id="rId5"/>
    <p:sldId id="3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3C02ED-EF43-4C79-A2CA-80988B13868C}" v="1" dt="2024-11-28T10:16:01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6D3C02ED-EF43-4C79-A2CA-80988B13868C}"/>
    <pc:docChg chg="delSld modSld">
      <pc:chgData name="Megan Wilson" userId="9c68ec5b-f804-46d7-996c-a28411c85dd3" providerId="ADAL" clId="{6D3C02ED-EF43-4C79-A2CA-80988B13868C}" dt="2024-11-28T10:16:01.561" v="8" actId="1076"/>
      <pc:docMkLst>
        <pc:docMk/>
      </pc:docMkLst>
      <pc:sldChg chg="del">
        <pc:chgData name="Megan Wilson" userId="9c68ec5b-f804-46d7-996c-a28411c85dd3" providerId="ADAL" clId="{6D3C02ED-EF43-4C79-A2CA-80988B13868C}" dt="2024-11-28T10:15:58.764" v="7" actId="47"/>
        <pc:sldMkLst>
          <pc:docMk/>
          <pc:sldMk cId="2279093014" sldId="330"/>
        </pc:sldMkLst>
      </pc:sldChg>
      <pc:sldChg chg="modSp mod">
        <pc:chgData name="Megan Wilson" userId="9c68ec5b-f804-46d7-996c-a28411c85dd3" providerId="ADAL" clId="{6D3C02ED-EF43-4C79-A2CA-80988B13868C}" dt="2024-11-28T10:16:01.561" v="8" actId="1076"/>
        <pc:sldMkLst>
          <pc:docMk/>
          <pc:sldMk cId="4045657386" sldId="360"/>
        </pc:sldMkLst>
        <pc:spChg chg="mod">
          <ac:chgData name="Megan Wilson" userId="9c68ec5b-f804-46d7-996c-a28411c85dd3" providerId="ADAL" clId="{6D3C02ED-EF43-4C79-A2CA-80988B13868C}" dt="2024-11-28T10:15:55.264" v="6" actId="20577"/>
          <ac:spMkLst>
            <pc:docMk/>
            <pc:sldMk cId="4045657386" sldId="360"/>
            <ac:spMk id="2" creationId="{61FD9F4C-4746-EA4E-A453-225525B6DCFF}"/>
          </ac:spMkLst>
        </pc:spChg>
        <pc:grpChg chg="mod">
          <ac:chgData name="Megan Wilson" userId="9c68ec5b-f804-46d7-996c-a28411c85dd3" providerId="ADAL" clId="{6D3C02ED-EF43-4C79-A2CA-80988B13868C}" dt="2024-11-28T10:16:01.561" v="8" actId="1076"/>
          <ac:grpSpMkLst>
            <pc:docMk/>
            <pc:sldMk cId="4045657386" sldId="360"/>
            <ac:grpSpMk id="3" creationId="{780B5775-4401-7056-A6CA-56522D6F95FE}"/>
          </ac:grpSpMkLst>
        </pc:grpChg>
        <pc:picChg chg="mod">
          <ac:chgData name="Megan Wilson" userId="9c68ec5b-f804-46d7-996c-a28411c85dd3" providerId="ADAL" clId="{6D3C02ED-EF43-4C79-A2CA-80988B13868C}" dt="2024-11-28T10:16:01.561" v="8" actId="1076"/>
          <ac:picMkLst>
            <pc:docMk/>
            <pc:sldMk cId="4045657386" sldId="360"/>
            <ac:picMk id="5" creationId="{D77BDDC3-EE88-3804-25B0-FB20ACA22CBE}"/>
          </ac:picMkLst>
        </pc:picChg>
        <pc:picChg chg="mod">
          <ac:chgData name="Megan Wilson" userId="9c68ec5b-f804-46d7-996c-a28411c85dd3" providerId="ADAL" clId="{6D3C02ED-EF43-4C79-A2CA-80988B13868C}" dt="2024-11-28T10:16:01.561" v="8" actId="1076"/>
          <ac:picMkLst>
            <pc:docMk/>
            <pc:sldMk cId="4045657386" sldId="360"/>
            <ac:picMk id="6" creationId="{C76F6169-12A1-B598-BCCA-C618744682AD}"/>
          </ac:picMkLst>
        </pc:picChg>
        <pc:picChg chg="mod">
          <ac:chgData name="Megan Wilson" userId="9c68ec5b-f804-46d7-996c-a28411c85dd3" providerId="ADAL" clId="{6D3C02ED-EF43-4C79-A2CA-80988B13868C}" dt="2024-11-28T10:16:01.561" v="8" actId="1076"/>
          <ac:picMkLst>
            <pc:docMk/>
            <pc:sldMk cId="4045657386" sldId="360"/>
            <ac:picMk id="7" creationId="{59750A25-DD8B-0ACF-BB00-901A70C1AE68}"/>
          </ac:picMkLst>
        </pc:picChg>
        <pc:picChg chg="mod">
          <ac:chgData name="Megan Wilson" userId="9c68ec5b-f804-46d7-996c-a28411c85dd3" providerId="ADAL" clId="{6D3C02ED-EF43-4C79-A2CA-80988B13868C}" dt="2024-11-28T10:16:01.561" v="8" actId="1076"/>
          <ac:picMkLst>
            <pc:docMk/>
            <pc:sldMk cId="4045657386" sldId="360"/>
            <ac:picMk id="8" creationId="{3447BA6D-6426-539F-83AE-6F04B518DDA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18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 0 24575,'-30'282'0,"-94"941"0,97-845 0,38 666 0,-10-1017 177,-1-19-397,1 0 0,-1 1-1,1-1 1,1 0 0,-1 0-1,6 15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18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1095 24575,'141'-101'0,"-54"41"0,103-93 0,-177 141 0,0-1 0,-1 0 0,0-1 0,-2-1 0,1 0 0,-2 0 0,0-1 0,0 0 0,-2 0 0,0-1 0,-1 0 0,0 0 0,-2-1 0,0 1 0,-1-1 0,-1 0 0,0 0 0,-1 0 0,-1 0 0,-1 0 0,-1-1 0,-7-33 0,1 22 0,0 2 0,-2-1 0,0 1 0,-3 0 0,-15-27 0,19 39 0,-1 1 0,0 1 0,-1-1 0,-1 2 0,0 0 0,0 0 0,-2 1 0,1 0 0,-29-17 0,37 26 0,-1 0 0,1 0 0,0 1 0,-1 0 0,1 0 0,-1 1 0,0-1 0,1 1 0,-1 0 0,-8 0 0,11 1 0,1 1 0,-1-1 0,0 1 0,0-1 0,1 1 0,-1 0 0,1 0 0,-1 0 0,1 0 0,-1 1 0,1-1 0,0 1 0,-1-1 0,1 1 0,0 0 0,0 0 0,0 0 0,1 0 0,-1 0 0,0 0 0,1 0 0,-1 1 0,1-1 0,-2 4 0,-1 4 0,0 1 0,1-1 0,0 1 0,0 0 0,1 0 0,1 0 0,-1 22 0,3-6 0,1 0 0,6 32 0,0-20 0,2-1 0,2 0 0,1 0 0,2-1 0,1-1 0,2-1 0,24 36 0,-13-29 0,1-1 0,2-2 0,1-1 0,2-2 0,45 37 0,-62-59 0,1 0 0,0-1 0,1-1 0,30 14 0,-38-21 0,0 0 0,0-2 0,1 1 0,-1-1 0,1-1 0,0 0 0,0-1 0,-1-1 0,23-1 0,-7-3 0,-1-1 0,1-2 0,-1-1 0,-1-1 0,0-1 0,0-1 0,-1-1 0,32-22 0,-18 9 0,-2-2 0,-1-2 0,-1-1 0,41-47 0,-32 24-273,-3-2 0,-2-1 0,-3-3 0,44-94 0,-30 41-6553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18.8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620 71 24575,'-97'-22'0,"29"5"0,-132-14 0,189 30 0,0 1 0,0 0 0,0 1 0,0 0 0,0 1 0,0 0 0,0 0 0,0 2 0,0-1 0,1 1 0,-14 7 0,17-6 0,0-1 0,0 1 0,0 1 0,1-1 0,-1 1 0,1 1 0,1-1 0,-1 1 0,1 0 0,0 0 0,1 0 0,0 1 0,0 0 0,0 0 0,-2 9 0,1 3 0,0 0 0,1 0 0,1 0 0,1 0 0,0 24 0,10 103 0,-5-113 0,0 5 0,2-1 0,2 0 0,18 63 0,-18-82 0,1 1 0,1-1 0,0-1 0,2 1 0,0-2 0,1 0 0,0 0 0,22 22 0,1-8 0,1-1 0,64 40 0,18 14 0,-100-70 0,-2 1 0,0 0 0,0 1 0,17 26 0,-28-36 0,-1 1 0,0-1 0,0 1 0,-1 0 0,0 0 0,0 0 0,0 1 0,-1-1 0,0 1 0,-1-1 0,0 1 0,0 0 0,0 0 0,-1-1 0,0 1 0,-1 0 0,0 0 0,0-1 0,-1 1 0,1 0 0,-2-1 0,1 0 0,-1 1 0,0-1 0,-1 0 0,1-1 0,-1 1 0,-1 0 0,1-1 0,-1 0 0,0 0 0,-1-1 0,1 1 0,-12 7 0,0-1 43,-1 0 0,0-1-1,-1 0 1,0-2 0,-1 0-1,0-2 1,-38 11 0,23-11-470,-1-1 0,1-1 1,-68-1-1,34-7-6399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18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15 375 24575,'207'1083'0,"-161"-906"0,-12-52 0,-136-505 0,-63-274 0,156 612 0,-16-108 0,25 149 0,-1-11 0,5 9 0,4 8 0,512 445 0,-354-312 0,254 197 0,-334-275 0,2-3 0,2-4 0,110 45 0,-144-75 0,2-3 0,95 22 0,-118-36 0,0 0 0,0-3 0,1-1 0,-1-1 0,67-8 0,-85 4 0,-1-1 0,1 0 0,-1-1 0,0 0 0,0-2 0,0 0 0,-1 0 0,0-2 0,-1 0 0,16-12 0,-13 6 0,-1 0 0,0-1 0,-1 0 0,-1-1 0,-1-1 0,-1 0 0,12-22 0,-4-2 0,-2 0 0,-2-1 0,-2-1 0,-1 0 0,-3-1 0,-1 0 0,2-47 0,-3-29 0,-9-137 0,-26-122 0,-1-24 0,28 391-1365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18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960 0 24575,'-214'19'0,"-13"2"0,169-13 0,-106 30 0,145-32 0,0 2 0,0 0 0,1 1 0,0 0 0,0 2 0,1 0 0,1 1 0,0 1 0,1 0 0,0 1 0,-16 20 0,23-24 0,-1 1 0,2 0 0,-1 1 0,2-1 0,-1 1 0,2 1 0,0-1 0,0 1 0,1 0 0,1 0 0,0 1 0,0-1 0,2 1 0,0-1 0,0 1 0,1-1 0,3 24 0,-1-28 0,0 1 0,0-1 0,1-1 0,0 1 0,1 0 0,0-1 0,0 1 0,1-1 0,0 0 0,0-1 0,1 1 0,0-1 0,0 0 0,1-1 0,0 1 0,0-1 0,0-1 0,1 1 0,0-1 0,0 0 0,0-1 0,0 0 0,1-1 0,17 6 0,-1-3 0,0-1 0,-1-1 0,1-2 0,0 0 0,1-2 0,-1 0 0,0-2 0,30-5 0,-17-1 0,0 0 0,0-3 0,0-1 0,-2-2 0,0-1 0,0-2 0,-2-2 0,0-1 0,-1-1 0,-1-2 0,-1-1 0,35-36 0,-56 50 0,-1 0 0,0-1 0,0 0 0,-1-1 0,-1 0 0,0 0 0,11-26 0,-17 33 0,1 0 0,-1-1 0,1 1 0,-1-1 0,-1 0 0,1 1 0,-1-1 0,0 1 0,-1-1 0,1 0 0,-1 1 0,0-1 0,0 1 0,-1-1 0,0 1 0,0-1 0,0 1 0,0 0 0,-1 0 0,0 0 0,0 1 0,-5-7 0,0 2 27,0 1-1,-1 0 0,0 1 0,0 0 1,-1 0-1,0 1 0,0 0 0,0 1 1,-1 0-1,0 0 0,0 1 0,-14-3 1,-7 0-454,1 1 0,-1 2 1,-36-1-1,-14 3-6399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08:54:43.2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24575,'73'67'0,"-3"3"0,-3 3 0,70 97 0,537 724 0,-640-850 70,158 220-1505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45854-888B-4B1A-AA20-DF5514D342CF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20C81-D468-4165-B4E5-049A9FDA4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9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24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141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81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447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40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89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6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73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3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5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2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6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3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6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0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6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8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8.png"/><Relationship Id="rId18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13.svg"/><Relationship Id="rId7" Type="http://schemas.openxmlformats.org/officeDocument/2006/relationships/image" Target="../media/image35.png"/><Relationship Id="rId12" Type="http://schemas.openxmlformats.org/officeDocument/2006/relationships/customXml" Target="../ink/ink4.xml"/><Relationship Id="rId17" Type="http://schemas.openxmlformats.org/officeDocument/2006/relationships/image" Target="../media/image40.png"/><Relationship Id="rId25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6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24" Type="http://schemas.openxmlformats.org/officeDocument/2006/relationships/image" Target="../media/image3.png"/><Relationship Id="rId15" Type="http://schemas.openxmlformats.org/officeDocument/2006/relationships/image" Target="../media/image39.png"/><Relationship Id="rId23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../media/image11.svg"/><Relationship Id="rId9" Type="http://schemas.openxmlformats.org/officeDocument/2006/relationships/image" Target="../media/image36.png"/><Relationship Id="rId14" Type="http://schemas.openxmlformats.org/officeDocument/2006/relationships/customXml" Target="../ink/ink5.xml"/><Relationship Id="rId2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381798-C925-3833-C2BE-AE65115CD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Oral History</a:t>
            </a:r>
          </a:p>
        </p:txBody>
      </p:sp>
      <p:pic>
        <p:nvPicPr>
          <p:cNvPr id="2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3B2107A1-172C-933C-5FE2-232841A09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9" name="image4.png" descr="Northumberland County Council">
            <a:extLst>
              <a:ext uri="{FF2B5EF4-FFF2-40B4-BE49-F238E27FC236}">
                <a16:creationId xmlns:a16="http://schemas.microsoft.com/office/drawing/2014/main" id="{C032F3B7-38D0-E860-7DE7-756227D0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B0127FA-CD6D-5DB1-77EC-2E2176ADD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3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is an Oral History?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DAD9468-6F30-879F-5FE6-C9F89151E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040" y="1434325"/>
            <a:ext cx="4477109" cy="447710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81DB511-E009-2A68-F260-A6A834BD8E24}"/>
              </a:ext>
            </a:extLst>
          </p:cNvPr>
          <p:cNvGrpSpPr/>
          <p:nvPr/>
        </p:nvGrpSpPr>
        <p:grpSpPr>
          <a:xfrm>
            <a:off x="3279344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1512536F-6C53-A444-7AA8-71CE63E297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B933C214-9724-9631-CDDC-D7330F6C6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21383B2C-0B7A-92D5-01A3-332EFB250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826ED79-31E4-1CD4-2A44-8DBE6E353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4DCA99-AE29-90D3-8BC4-40F0AD27A0BE}"/>
              </a:ext>
            </a:extLst>
          </p:cNvPr>
          <p:cNvSpPr txBox="1"/>
          <p:nvPr/>
        </p:nvSpPr>
        <p:spPr>
          <a:xfrm>
            <a:off x="774579" y="1851937"/>
            <a:ext cx="65462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Seconds – come up with a definition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sound recording of someone talking about their personal experience of past events</a:t>
            </a:r>
            <a:r>
              <a:rPr lang="en-GB" sz="280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78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Oral History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82E144-1DBD-472C-BC9E-D5DA1D5D4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88996" y="1366311"/>
            <a:ext cx="4383184" cy="4383184"/>
          </a:xfrm>
          <a:prstGeom prst="rect">
            <a:avLst/>
          </a:prstGeom>
        </p:spPr>
      </p:pic>
      <p:pic>
        <p:nvPicPr>
          <p:cNvPr id="1026" name="Picture 2" descr="&quot;Lionel Messi caricature&quot; Sticker by PixelsAvenue">
            <a:extLst>
              <a:ext uri="{FF2B5EF4-FFF2-40B4-BE49-F238E27FC236}">
                <a16:creationId xmlns:a16="http://schemas.microsoft.com/office/drawing/2014/main" id="{92105F3D-9845-F912-E826-CF70A6229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t="10776" r="11995" b="10876"/>
          <a:stretch/>
        </p:blipFill>
        <p:spPr bwMode="auto">
          <a:xfrm>
            <a:off x="1777998" y="3000152"/>
            <a:ext cx="2968017" cy="296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raphic 8" descr="Close with solid fill">
            <a:extLst>
              <a:ext uri="{FF2B5EF4-FFF2-40B4-BE49-F238E27FC236}">
                <a16:creationId xmlns:a16="http://schemas.microsoft.com/office/drawing/2014/main" id="{4D6673F7-B049-411A-BFC6-0806EACCB14C}"/>
              </a:ext>
            </a:extLst>
          </p:cNvPr>
          <p:cNvSpPr/>
          <p:nvPr/>
        </p:nvSpPr>
        <p:spPr>
          <a:xfrm>
            <a:off x="2011412" y="3186194"/>
            <a:ext cx="2217834" cy="2217834"/>
          </a:xfrm>
          <a:custGeom>
            <a:avLst/>
            <a:gdLst>
              <a:gd name="connsiteX0" fmla="*/ 2217834 w 2217834"/>
              <a:gd name="connsiteY0" fmla="*/ 266265 h 2217834"/>
              <a:gd name="connsiteX1" fmla="*/ 1951569 w 2217834"/>
              <a:gd name="connsiteY1" fmla="*/ 0 h 2217834"/>
              <a:gd name="connsiteX2" fmla="*/ 1108917 w 2217834"/>
              <a:gd name="connsiteY2" fmla="*/ 842652 h 2217834"/>
              <a:gd name="connsiteX3" fmla="*/ 266265 w 2217834"/>
              <a:gd name="connsiteY3" fmla="*/ 0 h 2217834"/>
              <a:gd name="connsiteX4" fmla="*/ 0 w 2217834"/>
              <a:gd name="connsiteY4" fmla="*/ 266265 h 2217834"/>
              <a:gd name="connsiteX5" fmla="*/ 842652 w 2217834"/>
              <a:gd name="connsiteY5" fmla="*/ 1108917 h 2217834"/>
              <a:gd name="connsiteX6" fmla="*/ 0 w 2217834"/>
              <a:gd name="connsiteY6" fmla="*/ 1951569 h 2217834"/>
              <a:gd name="connsiteX7" fmla="*/ 266265 w 2217834"/>
              <a:gd name="connsiteY7" fmla="*/ 2217834 h 2217834"/>
              <a:gd name="connsiteX8" fmla="*/ 1108917 w 2217834"/>
              <a:gd name="connsiteY8" fmla="*/ 1375183 h 2217834"/>
              <a:gd name="connsiteX9" fmla="*/ 1951569 w 2217834"/>
              <a:gd name="connsiteY9" fmla="*/ 2217834 h 2217834"/>
              <a:gd name="connsiteX10" fmla="*/ 2217834 w 2217834"/>
              <a:gd name="connsiteY10" fmla="*/ 1951569 h 2217834"/>
              <a:gd name="connsiteX11" fmla="*/ 1375183 w 2217834"/>
              <a:gd name="connsiteY11" fmla="*/ 1108917 h 2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17834" h="2217834">
                <a:moveTo>
                  <a:pt x="2217834" y="266265"/>
                </a:moveTo>
                <a:lnTo>
                  <a:pt x="1951569" y="0"/>
                </a:lnTo>
                <a:lnTo>
                  <a:pt x="1108917" y="842652"/>
                </a:lnTo>
                <a:lnTo>
                  <a:pt x="266265" y="0"/>
                </a:lnTo>
                <a:lnTo>
                  <a:pt x="0" y="266265"/>
                </a:lnTo>
                <a:lnTo>
                  <a:pt x="842652" y="1108917"/>
                </a:lnTo>
                <a:lnTo>
                  <a:pt x="0" y="1951569"/>
                </a:lnTo>
                <a:lnTo>
                  <a:pt x="266265" y="2217834"/>
                </a:lnTo>
                <a:lnTo>
                  <a:pt x="1108917" y="1375183"/>
                </a:lnTo>
                <a:lnTo>
                  <a:pt x="1951569" y="2217834"/>
                </a:lnTo>
                <a:lnTo>
                  <a:pt x="2217834" y="1951569"/>
                </a:lnTo>
                <a:lnTo>
                  <a:pt x="1375183" y="1108917"/>
                </a:lnTo>
                <a:close/>
              </a:path>
            </a:pathLst>
          </a:custGeom>
          <a:solidFill>
            <a:srgbClr val="FF0000"/>
          </a:solidFill>
          <a:ln w="31254" cap="flat">
            <a:solidFill>
              <a:srgbClr val="C0000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28" name="Picture 4" descr="174 Mature Confident Woman Clip Art High Res Illustrations - Getty Images">
            <a:extLst>
              <a:ext uri="{FF2B5EF4-FFF2-40B4-BE49-F238E27FC236}">
                <a16:creationId xmlns:a16="http://schemas.microsoft.com/office/drawing/2014/main" id="{3445F3DE-95C8-6256-A876-AE04CC9B2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9" t="1692" r="11547" b="45062"/>
          <a:stretch/>
        </p:blipFill>
        <p:spPr bwMode="auto">
          <a:xfrm>
            <a:off x="5068108" y="3000152"/>
            <a:ext cx="2894461" cy="293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raphic 6" descr="Checkmark with solid fill">
            <a:extLst>
              <a:ext uri="{FF2B5EF4-FFF2-40B4-BE49-F238E27FC236}">
                <a16:creationId xmlns:a16="http://schemas.microsoft.com/office/drawing/2014/main" id="{D42D80BC-4B9A-4E35-B55B-D83303416984}"/>
              </a:ext>
            </a:extLst>
          </p:cNvPr>
          <p:cNvSpPr/>
          <p:nvPr/>
        </p:nvSpPr>
        <p:spPr>
          <a:xfrm>
            <a:off x="5080763" y="3496733"/>
            <a:ext cx="2818638" cy="2036206"/>
          </a:xfrm>
          <a:custGeom>
            <a:avLst/>
            <a:gdLst>
              <a:gd name="connsiteX0" fmla="*/ 2640727 w 2894461"/>
              <a:gd name="connsiteY0" fmla="*/ 0 h 2033014"/>
              <a:gd name="connsiteX1" fmla="*/ 1036869 w 2894461"/>
              <a:gd name="connsiteY1" fmla="*/ 1516147 h 2033014"/>
              <a:gd name="connsiteX2" fmla="*/ 266265 w 2894461"/>
              <a:gd name="connsiteY2" fmla="*/ 726748 h 2033014"/>
              <a:gd name="connsiteX3" fmla="*/ 0 w 2894461"/>
              <a:gd name="connsiteY3" fmla="*/ 980483 h 2033014"/>
              <a:gd name="connsiteX4" fmla="*/ 1024339 w 2894461"/>
              <a:gd name="connsiteY4" fmla="*/ 2033015 h 2033014"/>
              <a:gd name="connsiteX5" fmla="*/ 1293737 w 2894461"/>
              <a:gd name="connsiteY5" fmla="*/ 1782412 h 2033014"/>
              <a:gd name="connsiteX6" fmla="*/ 2894462 w 2894461"/>
              <a:gd name="connsiteY6" fmla="*/ 263133 h 203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4461" h="2033014">
                <a:moveTo>
                  <a:pt x="2640727" y="0"/>
                </a:moveTo>
                <a:lnTo>
                  <a:pt x="1036869" y="1516147"/>
                </a:lnTo>
                <a:lnTo>
                  <a:pt x="266265" y="726748"/>
                </a:lnTo>
                <a:lnTo>
                  <a:pt x="0" y="980483"/>
                </a:lnTo>
                <a:lnTo>
                  <a:pt x="1024339" y="2033015"/>
                </a:lnTo>
                <a:lnTo>
                  <a:pt x="1293737" y="1782412"/>
                </a:lnTo>
                <a:lnTo>
                  <a:pt x="2894462" y="263133"/>
                </a:lnTo>
                <a:close/>
              </a:path>
            </a:pathLst>
          </a:custGeom>
          <a:solidFill>
            <a:srgbClr val="FF0000"/>
          </a:solidFill>
          <a:ln w="31254" cap="flat">
            <a:solidFill>
              <a:srgbClr val="C0000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AF3B6-F573-470A-999C-4FFED421847C}"/>
              </a:ext>
            </a:extLst>
          </p:cNvPr>
          <p:cNvSpPr/>
          <p:nvPr/>
        </p:nvSpPr>
        <p:spPr>
          <a:xfrm>
            <a:off x="3850994" y="1541485"/>
            <a:ext cx="244169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EB4F3F-3B81-F016-2539-69192552CC41}"/>
              </a:ext>
            </a:extLst>
          </p:cNvPr>
          <p:cNvGrpSpPr/>
          <p:nvPr/>
        </p:nvGrpSpPr>
        <p:grpSpPr>
          <a:xfrm>
            <a:off x="3279344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E4B22BD2-9A09-3BB7-7B99-37BE07502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9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6608FB48-89CA-29C0-CE09-2AE0D83FD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5" name="image4.png" descr="Northumberland County Council">
              <a:extLst>
                <a:ext uri="{FF2B5EF4-FFF2-40B4-BE49-F238E27FC236}">
                  <a16:creationId xmlns:a16="http://schemas.microsoft.com/office/drawing/2014/main" id="{0B9498EC-40BA-547B-52E8-E7BE13A13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EE13FD6-65F5-0EB7-4210-9922588C8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AF8A466-C959-5156-A295-C41CBD2C80ED}"/>
              </a:ext>
            </a:extLst>
          </p:cNvPr>
          <p:cNvSpPr txBox="1"/>
          <p:nvPr/>
        </p:nvSpPr>
        <p:spPr>
          <a:xfrm>
            <a:off x="2680328" y="2622903"/>
            <a:ext cx="1144239" cy="382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Celebrity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403EA0-5288-94C4-CAB2-8A3D99573440}"/>
              </a:ext>
            </a:extLst>
          </p:cNvPr>
          <p:cNvSpPr txBox="1"/>
          <p:nvPr/>
        </p:nvSpPr>
        <p:spPr>
          <a:xfrm>
            <a:off x="5674870" y="2628229"/>
            <a:ext cx="212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Everyday person</a:t>
            </a:r>
          </a:p>
        </p:txBody>
      </p:sp>
    </p:spTree>
    <p:extLst>
      <p:ext uri="{BB962C8B-B14F-4D97-AF65-F5344CB8AC3E}">
        <p14:creationId xmlns:p14="http://schemas.microsoft.com/office/powerpoint/2010/main" val="275919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Oral History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C4B9E-9B51-4E04-A84D-7F6A992E813F}"/>
              </a:ext>
            </a:extLst>
          </p:cNvPr>
          <p:cNvSpPr txBox="1"/>
          <p:nvPr/>
        </p:nvSpPr>
        <p:spPr>
          <a:xfrm>
            <a:off x="718185" y="3010604"/>
            <a:ext cx="81153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people are speaking? Is there anyone else there?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hear the names of any places that you know? Are there any words that you don’t know?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described in this interview?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82E144-1DBD-472C-BC9E-D5DA1D5D41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8015430" y="1875053"/>
            <a:ext cx="4383184" cy="4383184"/>
          </a:xfrm>
          <a:prstGeom prst="rect">
            <a:avLst/>
          </a:prstGeom>
        </p:spPr>
      </p:pic>
      <p:pic>
        <p:nvPicPr>
          <p:cNvPr id="21" name="NRO T-693 SMITH 23-3-11">
            <a:hlinkClick r:id="" action="ppaction://media"/>
            <a:extLst>
              <a:ext uri="{FF2B5EF4-FFF2-40B4-BE49-F238E27FC236}">
                <a16:creationId xmlns:a16="http://schemas.microsoft.com/office/drawing/2014/main" id="{1B335543-EEA5-6BB7-2104-999CDAED94F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.4871591875E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658" y="1830021"/>
            <a:ext cx="902402" cy="90240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0B5775-4401-7056-A6CA-56522D6F95FE}"/>
              </a:ext>
            </a:extLst>
          </p:cNvPr>
          <p:cNvGrpSpPr/>
          <p:nvPr/>
        </p:nvGrpSpPr>
        <p:grpSpPr>
          <a:xfrm>
            <a:off x="3192508" y="601315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D77BDDC3-EE88-3804-25B0-FB20ACA22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76F6169-12A1-B598-BCCA-C61874468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59750A25-DD8B-0ACF-BB00-901A70C1A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3447BA6D-6426-539F-83AE-6F04B518DD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565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Oral History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6E0B61-0732-822C-CEE5-84A139D0899E}"/>
              </a:ext>
            </a:extLst>
          </p:cNvPr>
          <p:cNvSpPr/>
          <p:nvPr/>
        </p:nvSpPr>
        <p:spPr>
          <a:xfrm>
            <a:off x="3824008" y="2861637"/>
            <a:ext cx="52138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Oral History Skills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85A757-05C8-F67C-D5F8-909229B87EF5}"/>
              </a:ext>
            </a:extLst>
          </p:cNvPr>
          <p:cNvGrpSpPr/>
          <p:nvPr/>
        </p:nvGrpSpPr>
        <p:grpSpPr>
          <a:xfrm>
            <a:off x="911575" y="1824753"/>
            <a:ext cx="1566000" cy="1710167"/>
            <a:chOff x="911575" y="1824753"/>
            <a:chExt cx="1566000" cy="171016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AA655C6-65CF-C350-89BA-33929786C144}"/>
                    </a:ext>
                  </a:extLst>
                </p14:cNvPr>
                <p14:cNvContentPartPr/>
                <p14:nvPr/>
              </p14:nvContentPartPr>
              <p14:xfrm>
                <a:off x="1365895" y="1832480"/>
                <a:ext cx="65880" cy="1089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AA655C6-65CF-C350-89BA-33929786C14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47796" y="1814480"/>
                  <a:ext cx="101716" cy="11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C77545A-FF60-BB79-2A54-93AEE4DC41B0}"/>
                    </a:ext>
                  </a:extLst>
                </p14:cNvPr>
                <p14:cNvContentPartPr/>
                <p14:nvPr/>
              </p14:nvContentPartPr>
              <p14:xfrm>
                <a:off x="1598455" y="2242880"/>
                <a:ext cx="582480" cy="3945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C77545A-FF60-BB79-2A54-93AEE4DC41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80455" y="2224880"/>
                  <a:ext cx="6181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F9B61A6-EE02-03A6-42B5-52836B5F12ED}"/>
                    </a:ext>
                  </a:extLst>
                </p14:cNvPr>
                <p14:cNvContentPartPr/>
                <p14:nvPr/>
              </p14:nvContentPartPr>
              <p14:xfrm>
                <a:off x="2207935" y="1912760"/>
                <a:ext cx="223200" cy="558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F9B61A6-EE02-03A6-42B5-52836B5F12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89964" y="1894760"/>
                  <a:ext cx="258783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E0A0FF4-4FA2-E88F-3413-DAE9CCA5F773}"/>
                    </a:ext>
                  </a:extLst>
                </p14:cNvPr>
                <p14:cNvContentPartPr/>
                <p14:nvPr/>
              </p14:nvContentPartPr>
              <p14:xfrm>
                <a:off x="1069975" y="2880800"/>
                <a:ext cx="922320" cy="654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E0A0FF4-4FA2-E88F-3413-DAE9CCA5F7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51975" y="2862800"/>
                  <a:ext cx="957960" cy="68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BC7C4CF-DBCA-B298-33A2-E6454F36ACDA}"/>
                    </a:ext>
                  </a:extLst>
                </p14:cNvPr>
                <p14:cNvContentPartPr/>
                <p14:nvPr/>
              </p14:nvContentPartPr>
              <p14:xfrm>
                <a:off x="2119735" y="2935880"/>
                <a:ext cx="357840" cy="244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BC7C4CF-DBCA-B298-33A2-E6454F36ACD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01735" y="2917880"/>
                  <a:ext cx="3934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DD0E494-F84A-5EDA-2090-6B4FD1A10EA9}"/>
                    </a:ext>
                  </a:extLst>
                </p14:cNvPr>
                <p14:cNvContentPartPr/>
                <p14:nvPr/>
              </p14:nvContentPartPr>
              <p14:xfrm>
                <a:off x="911575" y="1824753"/>
                <a:ext cx="448920" cy="569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DD0E494-F84A-5EDA-2090-6B4FD1A10EA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93589" y="1806764"/>
                  <a:ext cx="484531" cy="605137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7D1C5E-74D9-7476-560B-922F2EC4F159}"/>
              </a:ext>
            </a:extLst>
          </p:cNvPr>
          <p:cNvGrpSpPr/>
          <p:nvPr/>
        </p:nvGrpSpPr>
        <p:grpSpPr>
          <a:xfrm>
            <a:off x="700095" y="4319479"/>
            <a:ext cx="2777934" cy="2017256"/>
            <a:chOff x="700095" y="4319479"/>
            <a:chExt cx="2777934" cy="2017256"/>
          </a:xfrm>
        </p:grpSpPr>
        <p:pic>
          <p:nvPicPr>
            <p:cNvPr id="18" name="Graphic 17" descr="A talking face">
              <a:extLst>
                <a:ext uri="{FF2B5EF4-FFF2-40B4-BE49-F238E27FC236}">
                  <a16:creationId xmlns:a16="http://schemas.microsoft.com/office/drawing/2014/main" id="{86833519-4D2C-3B9A-5863-8E310F5A0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00095" y="4319479"/>
              <a:ext cx="1698741" cy="201725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BBDF18-F18D-051D-A94A-6B3247E67E76}"/>
                </a:ext>
              </a:extLst>
            </p:cNvPr>
            <p:cNvSpPr txBox="1"/>
            <p:nvPr/>
          </p:nvSpPr>
          <p:spPr>
            <a:xfrm rot="20124416">
              <a:off x="1791469" y="5338696"/>
              <a:ext cx="1686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Blah, blah, blah</a:t>
              </a:r>
            </a:p>
          </p:txBody>
        </p:sp>
      </p:grpSp>
      <p:pic>
        <p:nvPicPr>
          <p:cNvPr id="20" name="Graphic 19" descr="Ear outline">
            <a:extLst>
              <a:ext uri="{FF2B5EF4-FFF2-40B4-BE49-F238E27FC236}">
                <a16:creationId xmlns:a16="http://schemas.microsoft.com/office/drawing/2014/main" id="{FB818E2F-810A-E063-C187-DB66CD637F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551022" y="1261440"/>
            <a:ext cx="2523527" cy="252352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74B236FF-8D19-4E19-B7D8-B9850E4FBF53}"/>
              </a:ext>
            </a:extLst>
          </p:cNvPr>
          <p:cNvSpPr txBox="1"/>
          <p:nvPr/>
        </p:nvSpPr>
        <p:spPr>
          <a:xfrm rot="717652">
            <a:off x="8831973" y="4468485"/>
            <a:ext cx="2905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rPr>
              <a:t>Please…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rPr>
              <a:t>Thank you…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66125E4-9563-B03C-3D6C-B9FB27474EE9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11" name="Picture 10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3D9F202C-B760-33DA-42BE-5498188F82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21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18DC880A-3CB3-7D85-12AF-2F03FCC09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22" name="image4.png" descr="Northumberland County Council">
              <a:extLst>
                <a:ext uri="{FF2B5EF4-FFF2-40B4-BE49-F238E27FC236}">
                  <a16:creationId xmlns:a16="http://schemas.microsoft.com/office/drawing/2014/main" id="{67441845-BB9E-CA04-14C5-E5B1CCD16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033872A6-4B0C-D6FF-4C0B-4D1897DC0C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21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100</Words>
  <Application>Microsoft Office PowerPoint</Application>
  <PresentationFormat>Widescreen</PresentationFormat>
  <Paragraphs>25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Blackadder ITC</vt:lpstr>
      <vt:lpstr>Calibri</vt:lpstr>
      <vt:lpstr>Gill Sans MT</vt:lpstr>
      <vt:lpstr>Parcel</vt:lpstr>
      <vt:lpstr>Oral History</vt:lpstr>
      <vt:lpstr>What is an Oral History?</vt:lpstr>
      <vt:lpstr>Oral History</vt:lpstr>
      <vt:lpstr>Oral History Example</vt:lpstr>
      <vt:lpstr>Oral History</vt:lpstr>
    </vt:vector>
  </TitlesOfParts>
  <Company>Northumberland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Wilson</dc:creator>
  <cp:lastModifiedBy>Megan Wilson</cp:lastModifiedBy>
  <cp:revision>1</cp:revision>
  <dcterms:created xsi:type="dcterms:W3CDTF">2024-11-28T09:02:46Z</dcterms:created>
  <dcterms:modified xsi:type="dcterms:W3CDTF">2024-11-28T10:16:01Z</dcterms:modified>
</cp:coreProperties>
</file>